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Lst>
  <p:sldSz cy="5143500" cx="9144000"/>
  <p:notesSz cx="6858000" cy="9144000"/>
  <p:embeddedFontLst>
    <p:embeddedFont>
      <p:font typeface="Roboto Slab"/>
      <p:regular r:id="rId16"/>
      <p:bold r:id="rId17"/>
    </p:embeddedFont>
    <p:embeddedFont>
      <p:font typeface="Proxima Nova"/>
      <p:regular r:id="rId18"/>
      <p:bold r:id="rId19"/>
      <p:italic r:id="rId20"/>
      <p:boldItalic r:id="rId21"/>
    </p:embeddedFont>
    <p:embeddedFont>
      <p:font typeface="Roboto"/>
      <p:regular r:id="rId22"/>
      <p:bold r:id="rId23"/>
      <p:italic r:id="rId24"/>
      <p:boldItalic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BA89C53-A5E5-44A9-B4DE-F99DC754E7A4}">
  <a:tblStyle styleId="{EBA89C53-A5E5-44A9-B4DE-F99DC754E7A4}"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roximaNova-italic.fntdata"/><Relationship Id="rId22" Type="http://schemas.openxmlformats.org/officeDocument/2006/relationships/font" Target="fonts/Roboto-regular.fntdata"/><Relationship Id="rId21" Type="http://schemas.openxmlformats.org/officeDocument/2006/relationships/font" Target="fonts/ProximaNova-boldItalic.fntdata"/><Relationship Id="rId24" Type="http://schemas.openxmlformats.org/officeDocument/2006/relationships/font" Target="fonts/Roboto-italic.fntdata"/><Relationship Id="rId23" Type="http://schemas.openxmlformats.org/officeDocument/2006/relationships/font" Target="fonts/Roboto-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5" Type="http://schemas.openxmlformats.org/officeDocument/2006/relationships/font" Target="fonts/Roboto-bold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font" Target="fonts/RobotoSlab-bold.fntdata"/><Relationship Id="rId16" Type="http://schemas.openxmlformats.org/officeDocument/2006/relationships/font" Target="fonts/RobotoSlab-regular.fntdata"/><Relationship Id="rId19" Type="http://schemas.openxmlformats.org/officeDocument/2006/relationships/font" Target="fonts/ProximaNova-bold.fntdata"/><Relationship Id="rId18" Type="http://schemas.openxmlformats.org/officeDocument/2006/relationships/font" Target="fonts/ProximaNova-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baecccf84a_0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baecccf84a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baecccf84a_0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baecccf84a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baecccf84a_0_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baecccf84a_0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baecccf84a_0_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baecccf84a_0_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baecccf84a_0_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baecccf84a_0_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baecccf84a_0_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baecccf84a_0_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bdede319e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bdede319e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baecccf84a_0_1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baecccf84a_0_1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rgbClr val="4A7D9D"/>
        </a:solidFill>
      </p:bgPr>
    </p:bg>
    <p:spTree>
      <p:nvGrpSpPr>
        <p:cNvPr id="9" name="Shape 9"/>
        <p:cNvGrpSpPr/>
        <p:nvPr/>
      </p:nvGrpSpPr>
      <p:grpSpPr>
        <a:xfrm>
          <a:off x="0" y="0"/>
          <a:ext cx="0" cy="0"/>
          <a:chOff x="0" y="0"/>
          <a:chExt cx="0" cy="0"/>
        </a:xfrm>
      </p:grpSpPr>
      <p:sp>
        <p:nvSpPr>
          <p:cNvPr id="10" name="Google Shape;10;p2"/>
          <p:cNvSpPr/>
          <p:nvPr/>
        </p:nvSpPr>
        <p:spPr>
          <a:xfrm>
            <a:off x="1524800" y="672606"/>
            <a:ext cx="1081625" cy="1124950"/>
          </a:xfrm>
          <a:custGeom>
            <a:rect b="b" l="l" r="r" t="t"/>
            <a:pathLst>
              <a:path extrusionOk="0" h="44998" w="43265">
                <a:moveTo>
                  <a:pt x="0" y="44998"/>
                </a:moveTo>
                <a:lnTo>
                  <a:pt x="0" y="0"/>
                </a:lnTo>
                <a:lnTo>
                  <a:pt x="43265" y="0"/>
                </a:lnTo>
              </a:path>
            </a:pathLst>
          </a:custGeom>
          <a:noFill/>
          <a:ln cap="flat" cmpd="sng" w="28575">
            <a:solidFill>
              <a:srgbClr val="F0502E"/>
            </a:solidFill>
            <a:prstDash val="solid"/>
            <a:miter lim="8000"/>
            <a:headEnd len="sm" w="sm" type="none"/>
            <a:tailEnd len="sm" w="sm" type="none"/>
          </a:ln>
        </p:spPr>
      </p:sp>
      <p:sp>
        <p:nvSpPr>
          <p:cNvPr id="11" name="Google Shape;11;p2"/>
          <p:cNvSpPr/>
          <p:nvPr/>
        </p:nvSpPr>
        <p:spPr>
          <a:xfrm rot="10800000">
            <a:off x="6537563" y="3342925"/>
            <a:ext cx="1081625" cy="1124950"/>
          </a:xfrm>
          <a:custGeom>
            <a:rect b="b" l="l" r="r" t="t"/>
            <a:pathLst>
              <a:path extrusionOk="0" h="44998" w="43265">
                <a:moveTo>
                  <a:pt x="0" y="44998"/>
                </a:moveTo>
                <a:lnTo>
                  <a:pt x="0" y="0"/>
                </a:lnTo>
                <a:lnTo>
                  <a:pt x="43265" y="0"/>
                </a:lnTo>
              </a:path>
            </a:pathLst>
          </a:custGeom>
          <a:noFill/>
          <a:ln cap="flat" cmpd="sng" w="28575">
            <a:solidFill>
              <a:srgbClr val="F0502E"/>
            </a:solidFill>
            <a:prstDash val="solid"/>
            <a:miter lim="8000"/>
            <a:headEnd len="sm" w="sm" type="none"/>
            <a:tailEnd len="sm" w="sm" type="none"/>
          </a:ln>
        </p:spPr>
      </p:sp>
      <p:cxnSp>
        <p:nvCxnSpPr>
          <p:cNvPr id="12" name="Google Shape;12;p2"/>
          <p:cNvCxnSpPr/>
          <p:nvPr/>
        </p:nvCxnSpPr>
        <p:spPr>
          <a:xfrm>
            <a:off x="4359602" y="2817464"/>
            <a:ext cx="424800" cy="0"/>
          </a:xfrm>
          <a:prstGeom prst="straightConnector1">
            <a:avLst/>
          </a:prstGeom>
          <a:noFill/>
          <a:ln cap="flat" cmpd="sng" w="38100">
            <a:solidFill>
              <a:srgbClr val="F0502E"/>
            </a:solidFill>
            <a:prstDash val="solid"/>
            <a:round/>
            <a:headEnd len="sm" w="sm" type="none"/>
            <a:tailEnd len="sm" w="sm" type="none"/>
          </a:ln>
        </p:spPr>
      </p:cxnSp>
      <p:sp>
        <p:nvSpPr>
          <p:cNvPr id="13" name="Google Shape;13;p2"/>
          <p:cNvSpPr txBox="1"/>
          <p:nvPr>
            <p:ph type="ctrTitle"/>
          </p:nvPr>
        </p:nvSpPr>
        <p:spPr>
          <a:xfrm>
            <a:off x="1680302" y="1188925"/>
            <a:ext cx="5783400" cy="1457400"/>
          </a:xfrm>
          <a:prstGeom prst="rect">
            <a:avLst/>
          </a:prstGeom>
        </p:spPr>
        <p:txBody>
          <a:bodyPr anchorCtr="0" anchor="b" bIns="91425" lIns="91425" spcFirstLastPara="1" rIns="91425" wrap="square" tIns="91425">
            <a:norm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p:txBody>
      </p:sp>
      <p:sp>
        <p:nvSpPr>
          <p:cNvPr id="14" name="Google Shape;14;p2"/>
          <p:cNvSpPr txBox="1"/>
          <p:nvPr>
            <p:ph idx="1" type="subTitle"/>
          </p:nvPr>
        </p:nvSpPr>
        <p:spPr>
          <a:xfrm>
            <a:off x="1680302" y="3049450"/>
            <a:ext cx="5783400" cy="9090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accent5"/>
              </a:buClr>
              <a:buSzPts val="2400"/>
              <a:buNone/>
              <a:defRPr sz="2400">
                <a:solidFill>
                  <a:schemeClr val="accent5"/>
                </a:solidFill>
              </a:defRPr>
            </a:lvl1pPr>
            <a:lvl2pPr lvl="1"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2pPr>
            <a:lvl3pPr lvl="2"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3pPr>
            <a:lvl4pPr lvl="3"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4pPr>
            <a:lvl5pPr lvl="4"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5pPr>
            <a:lvl6pPr lvl="5"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6pPr>
            <a:lvl7pPr lvl="6"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7pPr>
            <a:lvl8pPr lvl="7"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8pPr>
            <a:lvl9pPr lvl="8"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9pPr>
          </a:lstStyle>
          <a:p/>
        </p:txBody>
      </p:sp>
      <p:sp>
        <p:nvSpPr>
          <p:cNvPr id="15" name="Google Shape;15;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2" name="Shape 52"/>
        <p:cNvGrpSpPr/>
        <p:nvPr/>
      </p:nvGrpSpPr>
      <p:grpSpPr>
        <a:xfrm>
          <a:off x="0" y="0"/>
          <a:ext cx="0" cy="0"/>
          <a:chOff x="0" y="0"/>
          <a:chExt cx="0" cy="0"/>
        </a:xfrm>
      </p:grpSpPr>
      <p:sp>
        <p:nvSpPr>
          <p:cNvPr id="53" name="Google Shape;53;p11"/>
          <p:cNvSpPr/>
          <p:nvPr/>
        </p:nvSpPr>
        <p:spPr>
          <a:xfrm>
            <a:off x="150" y="5076825"/>
            <a:ext cx="9143700" cy="666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11"/>
          <p:cNvSpPr txBox="1"/>
          <p:nvPr>
            <p:ph hasCustomPrompt="1" type="title"/>
          </p:nvPr>
        </p:nvSpPr>
        <p:spPr>
          <a:xfrm>
            <a:off x="387900" y="1152450"/>
            <a:ext cx="8368200" cy="15384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accent5"/>
              </a:buClr>
              <a:buSzPts val="13000"/>
              <a:buNone/>
              <a:defRPr sz="13000">
                <a:solidFill>
                  <a:schemeClr val="accent5"/>
                </a:solidFill>
              </a:defRPr>
            </a:lvl1pPr>
            <a:lvl2pPr lvl="1" algn="ctr">
              <a:spcBef>
                <a:spcPts val="0"/>
              </a:spcBef>
              <a:spcAft>
                <a:spcPts val="0"/>
              </a:spcAft>
              <a:buClr>
                <a:schemeClr val="accent5"/>
              </a:buClr>
              <a:buSzPts val="13000"/>
              <a:buNone/>
              <a:defRPr sz="13000">
                <a:solidFill>
                  <a:schemeClr val="accent5"/>
                </a:solidFill>
              </a:defRPr>
            </a:lvl2pPr>
            <a:lvl3pPr lvl="2" algn="ctr">
              <a:spcBef>
                <a:spcPts val="0"/>
              </a:spcBef>
              <a:spcAft>
                <a:spcPts val="0"/>
              </a:spcAft>
              <a:buClr>
                <a:schemeClr val="accent5"/>
              </a:buClr>
              <a:buSzPts val="13000"/>
              <a:buNone/>
              <a:defRPr sz="13000">
                <a:solidFill>
                  <a:schemeClr val="accent5"/>
                </a:solidFill>
              </a:defRPr>
            </a:lvl3pPr>
            <a:lvl4pPr lvl="3" algn="ctr">
              <a:spcBef>
                <a:spcPts val="0"/>
              </a:spcBef>
              <a:spcAft>
                <a:spcPts val="0"/>
              </a:spcAft>
              <a:buClr>
                <a:schemeClr val="accent5"/>
              </a:buClr>
              <a:buSzPts val="13000"/>
              <a:buNone/>
              <a:defRPr sz="13000">
                <a:solidFill>
                  <a:schemeClr val="accent5"/>
                </a:solidFill>
              </a:defRPr>
            </a:lvl4pPr>
            <a:lvl5pPr lvl="4" algn="ctr">
              <a:spcBef>
                <a:spcPts val="0"/>
              </a:spcBef>
              <a:spcAft>
                <a:spcPts val="0"/>
              </a:spcAft>
              <a:buClr>
                <a:schemeClr val="accent5"/>
              </a:buClr>
              <a:buSzPts val="13000"/>
              <a:buNone/>
              <a:defRPr sz="13000">
                <a:solidFill>
                  <a:schemeClr val="accent5"/>
                </a:solidFill>
              </a:defRPr>
            </a:lvl5pPr>
            <a:lvl6pPr lvl="5" algn="ctr">
              <a:spcBef>
                <a:spcPts val="0"/>
              </a:spcBef>
              <a:spcAft>
                <a:spcPts val="0"/>
              </a:spcAft>
              <a:buClr>
                <a:schemeClr val="accent5"/>
              </a:buClr>
              <a:buSzPts val="13000"/>
              <a:buNone/>
              <a:defRPr sz="13000">
                <a:solidFill>
                  <a:schemeClr val="accent5"/>
                </a:solidFill>
              </a:defRPr>
            </a:lvl6pPr>
            <a:lvl7pPr lvl="6" algn="ctr">
              <a:spcBef>
                <a:spcPts val="0"/>
              </a:spcBef>
              <a:spcAft>
                <a:spcPts val="0"/>
              </a:spcAft>
              <a:buClr>
                <a:schemeClr val="accent5"/>
              </a:buClr>
              <a:buSzPts val="13000"/>
              <a:buNone/>
              <a:defRPr sz="13000">
                <a:solidFill>
                  <a:schemeClr val="accent5"/>
                </a:solidFill>
              </a:defRPr>
            </a:lvl7pPr>
            <a:lvl8pPr lvl="7" algn="ctr">
              <a:spcBef>
                <a:spcPts val="0"/>
              </a:spcBef>
              <a:spcAft>
                <a:spcPts val="0"/>
              </a:spcAft>
              <a:buClr>
                <a:schemeClr val="accent5"/>
              </a:buClr>
              <a:buSzPts val="13000"/>
              <a:buNone/>
              <a:defRPr sz="13000">
                <a:solidFill>
                  <a:schemeClr val="accent5"/>
                </a:solidFill>
              </a:defRPr>
            </a:lvl8pPr>
            <a:lvl9pPr lvl="8" algn="ctr">
              <a:spcBef>
                <a:spcPts val="0"/>
              </a:spcBef>
              <a:spcAft>
                <a:spcPts val="0"/>
              </a:spcAft>
              <a:buClr>
                <a:schemeClr val="accent5"/>
              </a:buClr>
              <a:buSzPts val="13000"/>
              <a:buNone/>
              <a:defRPr sz="13000">
                <a:solidFill>
                  <a:schemeClr val="accent5"/>
                </a:solidFill>
              </a:defRPr>
            </a:lvl9pPr>
          </a:lstStyle>
          <a:p>
            <a:r>
              <a:t>xx%</a:t>
            </a:r>
          </a:p>
        </p:txBody>
      </p:sp>
      <p:sp>
        <p:nvSpPr>
          <p:cNvPr id="55" name="Google Shape;55;p11"/>
          <p:cNvSpPr txBox="1"/>
          <p:nvPr>
            <p:ph idx="1" type="body"/>
          </p:nvPr>
        </p:nvSpPr>
        <p:spPr>
          <a:xfrm>
            <a:off x="387900" y="2919450"/>
            <a:ext cx="83682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6" name="Google Shape;56;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7" name="Shape 57"/>
        <p:cNvGrpSpPr/>
        <p:nvPr/>
      </p:nvGrpSpPr>
      <p:grpSpPr>
        <a:xfrm>
          <a:off x="0" y="0"/>
          <a:ext cx="0" cy="0"/>
          <a:chOff x="0" y="0"/>
          <a:chExt cx="0" cy="0"/>
        </a:xfrm>
      </p:grpSpPr>
      <p:sp>
        <p:nvSpPr>
          <p:cNvPr id="58" name="Google Shape;58;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6" name="Shape 16"/>
        <p:cNvGrpSpPr/>
        <p:nvPr/>
      </p:nvGrpSpPr>
      <p:grpSpPr>
        <a:xfrm>
          <a:off x="0" y="0"/>
          <a:ext cx="0" cy="0"/>
          <a:chOff x="0" y="0"/>
          <a:chExt cx="0" cy="0"/>
        </a:xfrm>
      </p:grpSpPr>
      <p:cxnSp>
        <p:nvCxnSpPr>
          <p:cNvPr id="17" name="Google Shape;17;p3"/>
          <p:cNvCxnSpPr/>
          <p:nvPr/>
        </p:nvCxnSpPr>
        <p:spPr>
          <a:xfrm>
            <a:off x="4359602" y="2817464"/>
            <a:ext cx="424800" cy="0"/>
          </a:xfrm>
          <a:prstGeom prst="straightConnector1">
            <a:avLst/>
          </a:prstGeom>
          <a:noFill/>
          <a:ln cap="flat" cmpd="sng" w="38100">
            <a:solidFill>
              <a:schemeClr val="accent4"/>
            </a:solidFill>
            <a:prstDash val="solid"/>
            <a:round/>
            <a:headEnd len="sm" w="sm" type="none"/>
            <a:tailEnd len="sm" w="sm" type="none"/>
          </a:ln>
        </p:spPr>
      </p:cxnSp>
      <p:sp>
        <p:nvSpPr>
          <p:cNvPr id="18" name="Google Shape;18;p3"/>
          <p:cNvSpPr txBox="1"/>
          <p:nvPr>
            <p:ph type="title"/>
          </p:nvPr>
        </p:nvSpPr>
        <p:spPr>
          <a:xfrm>
            <a:off x="480750" y="1764950"/>
            <a:ext cx="8222100" cy="907500"/>
          </a:xfrm>
          <a:prstGeom prst="rect">
            <a:avLst/>
          </a:prstGeom>
        </p:spPr>
        <p:txBody>
          <a:bodyPr anchorCtr="0" anchor="b" bIns="91425" lIns="91425" spcFirstLastPara="1" rIns="91425" wrap="square" tIns="91425">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9" name="Google Shape;19;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cxnSp>
        <p:nvCxnSpPr>
          <p:cNvPr id="21" name="Google Shape;21;p4"/>
          <p:cNvCxnSpPr/>
          <p:nvPr/>
        </p:nvCxnSpPr>
        <p:spPr>
          <a:xfrm>
            <a:off x="492563" y="1260284"/>
            <a:ext cx="424800" cy="0"/>
          </a:xfrm>
          <a:prstGeom prst="straightConnector1">
            <a:avLst/>
          </a:prstGeom>
          <a:noFill/>
          <a:ln cap="flat" cmpd="sng" w="38100">
            <a:solidFill>
              <a:srgbClr val="F0502E"/>
            </a:solidFill>
            <a:prstDash val="solid"/>
            <a:round/>
            <a:headEnd len="sm" w="sm" type="none"/>
            <a:tailEnd len="sm" w="sm" type="none"/>
          </a:ln>
        </p:spPr>
      </p:cxnSp>
      <p:sp>
        <p:nvSpPr>
          <p:cNvPr id="22" name="Google Shape;22;p4"/>
          <p:cNvSpPr txBox="1"/>
          <p:nvPr>
            <p:ph type="title"/>
          </p:nvPr>
        </p:nvSpPr>
        <p:spPr>
          <a:xfrm>
            <a:off x="387900" y="458025"/>
            <a:ext cx="8368200" cy="6861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3" name="Google Shape;23;p4"/>
          <p:cNvSpPr txBox="1"/>
          <p:nvPr>
            <p:ph idx="1" type="body"/>
          </p:nvPr>
        </p:nvSpPr>
        <p:spPr>
          <a:xfrm>
            <a:off x="387900" y="1489824"/>
            <a:ext cx="8368200" cy="3078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4" name="Google Shape;24;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5" name="Shape 25"/>
        <p:cNvGrpSpPr/>
        <p:nvPr/>
      </p:nvGrpSpPr>
      <p:grpSpPr>
        <a:xfrm>
          <a:off x="0" y="0"/>
          <a:ext cx="0" cy="0"/>
          <a:chOff x="0" y="0"/>
          <a:chExt cx="0" cy="0"/>
        </a:xfrm>
      </p:grpSpPr>
      <p:cxnSp>
        <p:nvCxnSpPr>
          <p:cNvPr id="26" name="Google Shape;26;p5"/>
          <p:cNvCxnSpPr/>
          <p:nvPr/>
        </p:nvCxnSpPr>
        <p:spPr>
          <a:xfrm>
            <a:off x="492563" y="1260284"/>
            <a:ext cx="424800" cy="0"/>
          </a:xfrm>
          <a:prstGeom prst="straightConnector1">
            <a:avLst/>
          </a:prstGeom>
          <a:noFill/>
          <a:ln cap="flat" cmpd="sng" w="38100">
            <a:solidFill>
              <a:schemeClr val="accent4"/>
            </a:solidFill>
            <a:prstDash val="solid"/>
            <a:round/>
            <a:headEnd len="sm" w="sm" type="none"/>
            <a:tailEnd len="sm" w="sm" type="none"/>
          </a:ln>
        </p:spPr>
      </p:cxnSp>
      <p:sp>
        <p:nvSpPr>
          <p:cNvPr id="27" name="Google Shape;27;p5"/>
          <p:cNvSpPr txBox="1"/>
          <p:nvPr>
            <p:ph type="title"/>
          </p:nvPr>
        </p:nvSpPr>
        <p:spPr>
          <a:xfrm>
            <a:off x="387900" y="458025"/>
            <a:ext cx="8368200" cy="6861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8" name="Google Shape;28;p5"/>
          <p:cNvSpPr txBox="1"/>
          <p:nvPr>
            <p:ph idx="1" type="body"/>
          </p:nvPr>
        </p:nvSpPr>
        <p:spPr>
          <a:xfrm>
            <a:off x="387900" y="1489825"/>
            <a:ext cx="3999900" cy="3078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 name="Google Shape;29;p5"/>
          <p:cNvSpPr txBox="1"/>
          <p:nvPr>
            <p:ph idx="2" type="body"/>
          </p:nvPr>
        </p:nvSpPr>
        <p:spPr>
          <a:xfrm>
            <a:off x="4756200" y="1489825"/>
            <a:ext cx="3999900" cy="3078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0" name="Google Shape;30;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6"/>
          <p:cNvSpPr txBox="1"/>
          <p:nvPr>
            <p:ph type="title"/>
          </p:nvPr>
        </p:nvSpPr>
        <p:spPr>
          <a:xfrm>
            <a:off x="387900" y="458025"/>
            <a:ext cx="8368200" cy="6861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3" name="Google Shape;33;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4" name="Shape 34"/>
        <p:cNvGrpSpPr/>
        <p:nvPr/>
      </p:nvGrpSpPr>
      <p:grpSpPr>
        <a:xfrm>
          <a:off x="0" y="0"/>
          <a:ext cx="0" cy="0"/>
          <a:chOff x="0" y="0"/>
          <a:chExt cx="0" cy="0"/>
        </a:xfrm>
      </p:grpSpPr>
      <p:cxnSp>
        <p:nvCxnSpPr>
          <p:cNvPr id="35" name="Google Shape;35;p7"/>
          <p:cNvCxnSpPr/>
          <p:nvPr/>
        </p:nvCxnSpPr>
        <p:spPr>
          <a:xfrm>
            <a:off x="489218" y="1412277"/>
            <a:ext cx="331500" cy="0"/>
          </a:xfrm>
          <a:prstGeom prst="straightConnector1">
            <a:avLst/>
          </a:prstGeom>
          <a:noFill/>
          <a:ln cap="flat" cmpd="sng" w="38100">
            <a:solidFill>
              <a:schemeClr val="accent4"/>
            </a:solidFill>
            <a:prstDash val="solid"/>
            <a:round/>
            <a:headEnd len="sm" w="sm" type="none"/>
            <a:tailEnd len="sm" w="sm" type="none"/>
          </a:ln>
        </p:spPr>
      </p:cxnSp>
      <p:sp>
        <p:nvSpPr>
          <p:cNvPr id="36" name="Google Shape;36;p7"/>
          <p:cNvSpPr txBox="1"/>
          <p:nvPr>
            <p:ph type="title"/>
          </p:nvPr>
        </p:nvSpPr>
        <p:spPr>
          <a:xfrm>
            <a:off x="3879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7" name="Google Shape;37;p7"/>
          <p:cNvSpPr txBox="1"/>
          <p:nvPr>
            <p:ph idx="1" type="body"/>
          </p:nvPr>
        </p:nvSpPr>
        <p:spPr>
          <a:xfrm>
            <a:off x="387900" y="1594025"/>
            <a:ext cx="2808000" cy="26811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8" name="Google Shape;38;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9" name="Shape 39"/>
        <p:cNvGrpSpPr/>
        <p:nvPr/>
      </p:nvGrpSpPr>
      <p:grpSpPr>
        <a:xfrm>
          <a:off x="0" y="0"/>
          <a:ext cx="0" cy="0"/>
          <a:chOff x="0" y="0"/>
          <a:chExt cx="0" cy="0"/>
        </a:xfrm>
      </p:grpSpPr>
      <p:sp>
        <p:nvSpPr>
          <p:cNvPr id="40" name="Google Shape;40;p8"/>
          <p:cNvSpPr txBox="1"/>
          <p:nvPr>
            <p:ph type="title"/>
          </p:nvPr>
        </p:nvSpPr>
        <p:spPr>
          <a:xfrm>
            <a:off x="490250" y="526350"/>
            <a:ext cx="56187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41" name="Google Shape;41;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2" name="Shape 42"/>
        <p:cNvGrpSpPr/>
        <p:nvPr/>
      </p:nvGrpSpPr>
      <p:grpSpPr>
        <a:xfrm>
          <a:off x="0" y="0"/>
          <a:ext cx="0" cy="0"/>
          <a:chOff x="0" y="0"/>
          <a:chExt cx="0" cy="0"/>
        </a:xfrm>
      </p:grpSpPr>
      <p:sp>
        <p:nvSpPr>
          <p:cNvPr id="43" name="Google Shape;43;p9"/>
          <p:cNvSpPr/>
          <p:nvPr/>
        </p:nvSpPr>
        <p:spPr>
          <a:xfrm>
            <a:off x="4572000" y="-7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4" name="Google Shape;44;p9"/>
          <p:cNvCxnSpPr/>
          <p:nvPr/>
        </p:nvCxnSpPr>
        <p:spPr>
          <a:xfrm>
            <a:off x="5029675" y="4495503"/>
            <a:ext cx="540900" cy="0"/>
          </a:xfrm>
          <a:prstGeom prst="straightConnector1">
            <a:avLst/>
          </a:prstGeom>
          <a:noFill/>
          <a:ln cap="flat" cmpd="sng" w="38100">
            <a:solidFill>
              <a:schemeClr val="accent5"/>
            </a:solidFill>
            <a:prstDash val="solid"/>
            <a:round/>
            <a:headEnd len="sm" w="sm" type="none"/>
            <a:tailEnd len="sm" w="sm" type="none"/>
          </a:ln>
        </p:spPr>
      </p:cxnSp>
      <p:sp>
        <p:nvSpPr>
          <p:cNvPr id="45" name="Google Shape;45;p9"/>
          <p:cNvSpPr txBox="1"/>
          <p:nvPr>
            <p:ph type="title"/>
          </p:nvPr>
        </p:nvSpPr>
        <p:spPr>
          <a:xfrm>
            <a:off x="265500" y="1209075"/>
            <a:ext cx="4045200" cy="1506300"/>
          </a:xfrm>
          <a:prstGeom prst="rect">
            <a:avLst/>
          </a:prstGeom>
        </p:spPr>
        <p:txBody>
          <a:bodyPr anchorCtr="0" anchor="b"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46" name="Google Shape;46;p9"/>
          <p:cNvSpPr txBox="1"/>
          <p:nvPr>
            <p:ph idx="1" type="subTitle"/>
          </p:nvPr>
        </p:nvSpPr>
        <p:spPr>
          <a:xfrm>
            <a:off x="265500" y="27690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accent5"/>
              </a:buClr>
              <a:buSzPts val="2100"/>
              <a:buNone/>
              <a:defRPr sz="2100">
                <a:solidFill>
                  <a:schemeClr val="accent5"/>
                </a:solidFill>
              </a:defRPr>
            </a:lvl1pPr>
            <a:lvl2pPr lvl="1" algn="ctr">
              <a:lnSpc>
                <a:spcPct val="100000"/>
              </a:lnSpc>
              <a:spcBef>
                <a:spcPts val="0"/>
              </a:spcBef>
              <a:spcAft>
                <a:spcPts val="0"/>
              </a:spcAft>
              <a:buClr>
                <a:schemeClr val="accent5"/>
              </a:buClr>
              <a:buSzPts val="2100"/>
              <a:buNone/>
              <a:defRPr sz="2100">
                <a:solidFill>
                  <a:schemeClr val="accent5"/>
                </a:solidFill>
              </a:defRPr>
            </a:lvl2pPr>
            <a:lvl3pPr lvl="2" algn="ctr">
              <a:lnSpc>
                <a:spcPct val="100000"/>
              </a:lnSpc>
              <a:spcBef>
                <a:spcPts val="0"/>
              </a:spcBef>
              <a:spcAft>
                <a:spcPts val="0"/>
              </a:spcAft>
              <a:buClr>
                <a:schemeClr val="accent5"/>
              </a:buClr>
              <a:buSzPts val="2100"/>
              <a:buNone/>
              <a:defRPr sz="2100">
                <a:solidFill>
                  <a:schemeClr val="accent5"/>
                </a:solidFill>
              </a:defRPr>
            </a:lvl3pPr>
            <a:lvl4pPr lvl="3" algn="ctr">
              <a:lnSpc>
                <a:spcPct val="100000"/>
              </a:lnSpc>
              <a:spcBef>
                <a:spcPts val="0"/>
              </a:spcBef>
              <a:spcAft>
                <a:spcPts val="0"/>
              </a:spcAft>
              <a:buClr>
                <a:schemeClr val="accent5"/>
              </a:buClr>
              <a:buSzPts val="2100"/>
              <a:buNone/>
              <a:defRPr sz="2100">
                <a:solidFill>
                  <a:schemeClr val="accent5"/>
                </a:solidFill>
              </a:defRPr>
            </a:lvl4pPr>
            <a:lvl5pPr lvl="4" algn="ctr">
              <a:lnSpc>
                <a:spcPct val="100000"/>
              </a:lnSpc>
              <a:spcBef>
                <a:spcPts val="0"/>
              </a:spcBef>
              <a:spcAft>
                <a:spcPts val="0"/>
              </a:spcAft>
              <a:buClr>
                <a:schemeClr val="accent5"/>
              </a:buClr>
              <a:buSzPts val="2100"/>
              <a:buNone/>
              <a:defRPr sz="2100">
                <a:solidFill>
                  <a:schemeClr val="accent5"/>
                </a:solidFill>
              </a:defRPr>
            </a:lvl5pPr>
            <a:lvl6pPr lvl="5" algn="ctr">
              <a:lnSpc>
                <a:spcPct val="100000"/>
              </a:lnSpc>
              <a:spcBef>
                <a:spcPts val="0"/>
              </a:spcBef>
              <a:spcAft>
                <a:spcPts val="0"/>
              </a:spcAft>
              <a:buClr>
                <a:schemeClr val="accent5"/>
              </a:buClr>
              <a:buSzPts val="2100"/>
              <a:buNone/>
              <a:defRPr sz="2100">
                <a:solidFill>
                  <a:schemeClr val="accent5"/>
                </a:solidFill>
              </a:defRPr>
            </a:lvl6pPr>
            <a:lvl7pPr lvl="6" algn="ctr">
              <a:lnSpc>
                <a:spcPct val="100000"/>
              </a:lnSpc>
              <a:spcBef>
                <a:spcPts val="0"/>
              </a:spcBef>
              <a:spcAft>
                <a:spcPts val="0"/>
              </a:spcAft>
              <a:buClr>
                <a:schemeClr val="accent5"/>
              </a:buClr>
              <a:buSzPts val="2100"/>
              <a:buNone/>
              <a:defRPr sz="2100">
                <a:solidFill>
                  <a:schemeClr val="accent5"/>
                </a:solidFill>
              </a:defRPr>
            </a:lvl7pPr>
            <a:lvl8pPr lvl="7" algn="ctr">
              <a:lnSpc>
                <a:spcPct val="100000"/>
              </a:lnSpc>
              <a:spcBef>
                <a:spcPts val="0"/>
              </a:spcBef>
              <a:spcAft>
                <a:spcPts val="0"/>
              </a:spcAft>
              <a:buClr>
                <a:schemeClr val="accent5"/>
              </a:buClr>
              <a:buSzPts val="2100"/>
              <a:buNone/>
              <a:defRPr sz="2100">
                <a:solidFill>
                  <a:schemeClr val="accent5"/>
                </a:solidFill>
              </a:defRPr>
            </a:lvl8pPr>
            <a:lvl9pPr lvl="8" algn="ctr">
              <a:lnSpc>
                <a:spcPct val="100000"/>
              </a:lnSpc>
              <a:spcBef>
                <a:spcPts val="0"/>
              </a:spcBef>
              <a:spcAft>
                <a:spcPts val="0"/>
              </a:spcAft>
              <a:buClr>
                <a:schemeClr val="accent5"/>
              </a:buClr>
              <a:buSzPts val="2100"/>
              <a:buNone/>
              <a:defRPr sz="2100">
                <a:solidFill>
                  <a:schemeClr val="accent5"/>
                </a:solidFill>
              </a:defRPr>
            </a:lvl9pPr>
          </a:lstStyle>
          <a:p/>
        </p:txBody>
      </p:sp>
      <p:sp>
        <p:nvSpPr>
          <p:cNvPr id="47" name="Google Shape;47;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8" name="Google Shape;48;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9" name="Shape 49"/>
        <p:cNvGrpSpPr/>
        <p:nvPr/>
      </p:nvGrpSpPr>
      <p:grpSpPr>
        <a:xfrm>
          <a:off x="0" y="0"/>
          <a:ext cx="0" cy="0"/>
          <a:chOff x="0" y="0"/>
          <a:chExt cx="0" cy="0"/>
        </a:xfrm>
      </p:grpSpPr>
      <p:sp>
        <p:nvSpPr>
          <p:cNvPr id="50" name="Google Shape;50;p10"/>
          <p:cNvSpPr txBox="1"/>
          <p:nvPr>
            <p:ph idx="1" type="body"/>
          </p:nvPr>
        </p:nvSpPr>
        <p:spPr>
          <a:xfrm>
            <a:off x="319500" y="42337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Font typeface="Roboto Slab"/>
              <a:buNone/>
              <a:defRPr>
                <a:latin typeface="Roboto Slab"/>
                <a:ea typeface="Roboto Slab"/>
                <a:cs typeface="Roboto Slab"/>
                <a:sym typeface="Roboto Slab"/>
              </a:defRPr>
            </a:lvl1pPr>
          </a:lstStyle>
          <a:p/>
        </p:txBody>
      </p:sp>
      <p:sp>
        <p:nvSpPr>
          <p:cNvPr id="51" name="Google Shape;51;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arina">
    <p:bg>
      <p:bgPr>
        <a:solidFill>
          <a:srgbClr val="4A7D9D"/>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87900" y="458025"/>
            <a:ext cx="8368200" cy="686100"/>
          </a:xfrm>
          <a:prstGeom prst="rect">
            <a:avLst/>
          </a:prstGeom>
          <a:noFill/>
          <a:ln>
            <a:noFill/>
          </a:ln>
        </p:spPr>
        <p:txBody>
          <a:bodyPr anchorCtr="0" anchor="b" bIns="91425" lIns="91425" spcFirstLastPara="1" rIns="91425" wrap="square" tIns="91425">
            <a:normAutofit/>
          </a:bodyPr>
          <a:lstStyle>
            <a:lvl1pPr lvl="0">
              <a:spcBef>
                <a:spcPts val="0"/>
              </a:spcBef>
              <a:spcAft>
                <a:spcPts val="0"/>
              </a:spcAft>
              <a:buClr>
                <a:schemeClr val="dk1"/>
              </a:buClr>
              <a:buSzPts val="3000"/>
              <a:buFont typeface="Proxima Nova"/>
              <a:buNone/>
              <a:defRPr sz="3000">
                <a:solidFill>
                  <a:schemeClr val="dk1"/>
                </a:solidFill>
                <a:latin typeface="Proxima Nova"/>
                <a:ea typeface="Proxima Nova"/>
                <a:cs typeface="Proxima Nova"/>
                <a:sym typeface="Proxima Nova"/>
              </a:defRPr>
            </a:lvl1pPr>
            <a:lvl2pPr lvl="1">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2pPr>
            <a:lvl3pPr lvl="2">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3pPr>
            <a:lvl4pPr lvl="3">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4pPr>
            <a:lvl5pPr lvl="4">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5pPr>
            <a:lvl6pPr lvl="5">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6pPr>
            <a:lvl7pPr lvl="6">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7pPr>
            <a:lvl8pPr lvl="7">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8pPr>
            <a:lvl9pPr lvl="8">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9pPr>
          </a:lstStyle>
          <a:p/>
        </p:txBody>
      </p:sp>
      <p:sp>
        <p:nvSpPr>
          <p:cNvPr id="7" name="Google Shape;7;p1"/>
          <p:cNvSpPr txBox="1"/>
          <p:nvPr>
            <p:ph idx="1" type="body"/>
          </p:nvPr>
        </p:nvSpPr>
        <p:spPr>
          <a:xfrm>
            <a:off x="387900" y="1489824"/>
            <a:ext cx="8368200" cy="3078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1"/>
              </a:buClr>
              <a:buSzPts val="1800"/>
              <a:buFont typeface="Proxima Nova"/>
              <a:buChar char="●"/>
              <a:defRPr sz="1800">
                <a:solidFill>
                  <a:schemeClr val="dk1"/>
                </a:solidFill>
                <a:latin typeface="Proxima Nova"/>
                <a:ea typeface="Proxima Nova"/>
                <a:cs typeface="Proxima Nova"/>
                <a:sym typeface="Proxima Nova"/>
              </a:defRPr>
            </a:lvl1pPr>
            <a:lvl2pPr indent="-317500" lvl="1" marL="914400">
              <a:lnSpc>
                <a:spcPct val="115000"/>
              </a:lnSpc>
              <a:spcBef>
                <a:spcPts val="0"/>
              </a:spcBef>
              <a:spcAft>
                <a:spcPts val="0"/>
              </a:spcAft>
              <a:buClr>
                <a:schemeClr val="dk1"/>
              </a:buClr>
              <a:buSzPts val="1400"/>
              <a:buFont typeface="Proxima Nova"/>
              <a:buChar char="○"/>
              <a:defRPr>
                <a:solidFill>
                  <a:schemeClr val="dk1"/>
                </a:solidFill>
                <a:latin typeface="Proxima Nova"/>
                <a:ea typeface="Proxima Nova"/>
                <a:cs typeface="Proxima Nova"/>
                <a:sym typeface="Proxima Nova"/>
              </a:defRPr>
            </a:lvl2pPr>
            <a:lvl3pPr indent="-317500" lvl="2" marL="1371600">
              <a:lnSpc>
                <a:spcPct val="115000"/>
              </a:lnSpc>
              <a:spcBef>
                <a:spcPts val="0"/>
              </a:spcBef>
              <a:spcAft>
                <a:spcPts val="0"/>
              </a:spcAft>
              <a:buClr>
                <a:schemeClr val="dk1"/>
              </a:buClr>
              <a:buSzPts val="1400"/>
              <a:buFont typeface="Proxima Nova"/>
              <a:buChar char="■"/>
              <a:defRPr>
                <a:solidFill>
                  <a:schemeClr val="dk1"/>
                </a:solidFill>
                <a:latin typeface="Proxima Nova"/>
                <a:ea typeface="Proxima Nova"/>
                <a:cs typeface="Proxima Nova"/>
                <a:sym typeface="Proxima Nova"/>
              </a:defRPr>
            </a:lvl3pPr>
            <a:lvl4pPr indent="-317500" lvl="3" marL="1828800">
              <a:lnSpc>
                <a:spcPct val="115000"/>
              </a:lnSpc>
              <a:spcBef>
                <a:spcPts val="0"/>
              </a:spcBef>
              <a:spcAft>
                <a:spcPts val="0"/>
              </a:spcAft>
              <a:buClr>
                <a:schemeClr val="dk1"/>
              </a:buClr>
              <a:buSzPts val="1400"/>
              <a:buFont typeface="Proxima Nova"/>
              <a:buChar char="●"/>
              <a:defRPr>
                <a:solidFill>
                  <a:schemeClr val="dk1"/>
                </a:solidFill>
                <a:latin typeface="Proxima Nova"/>
                <a:ea typeface="Proxima Nova"/>
                <a:cs typeface="Proxima Nova"/>
                <a:sym typeface="Proxima Nova"/>
              </a:defRPr>
            </a:lvl4pPr>
            <a:lvl5pPr indent="-317500" lvl="4" marL="2286000">
              <a:lnSpc>
                <a:spcPct val="115000"/>
              </a:lnSpc>
              <a:spcBef>
                <a:spcPts val="0"/>
              </a:spcBef>
              <a:spcAft>
                <a:spcPts val="0"/>
              </a:spcAft>
              <a:buClr>
                <a:schemeClr val="dk1"/>
              </a:buClr>
              <a:buSzPts val="1400"/>
              <a:buFont typeface="Proxima Nova"/>
              <a:buChar char="○"/>
              <a:defRPr>
                <a:solidFill>
                  <a:schemeClr val="dk1"/>
                </a:solidFill>
                <a:latin typeface="Proxima Nova"/>
                <a:ea typeface="Proxima Nova"/>
                <a:cs typeface="Proxima Nova"/>
                <a:sym typeface="Proxima Nova"/>
              </a:defRPr>
            </a:lvl5pPr>
            <a:lvl6pPr indent="-317500" lvl="5" marL="2743200">
              <a:lnSpc>
                <a:spcPct val="115000"/>
              </a:lnSpc>
              <a:spcBef>
                <a:spcPts val="0"/>
              </a:spcBef>
              <a:spcAft>
                <a:spcPts val="0"/>
              </a:spcAft>
              <a:buClr>
                <a:schemeClr val="dk1"/>
              </a:buClr>
              <a:buSzPts val="1400"/>
              <a:buFont typeface="Proxima Nova"/>
              <a:buChar char="■"/>
              <a:defRPr>
                <a:solidFill>
                  <a:schemeClr val="dk1"/>
                </a:solidFill>
                <a:latin typeface="Proxima Nova"/>
                <a:ea typeface="Proxima Nova"/>
                <a:cs typeface="Proxima Nova"/>
                <a:sym typeface="Proxima Nova"/>
              </a:defRPr>
            </a:lvl6pPr>
            <a:lvl7pPr indent="-317500" lvl="6" marL="3200400">
              <a:lnSpc>
                <a:spcPct val="115000"/>
              </a:lnSpc>
              <a:spcBef>
                <a:spcPts val="0"/>
              </a:spcBef>
              <a:spcAft>
                <a:spcPts val="0"/>
              </a:spcAft>
              <a:buClr>
                <a:schemeClr val="dk1"/>
              </a:buClr>
              <a:buSzPts val="1400"/>
              <a:buFont typeface="Proxima Nova"/>
              <a:buChar char="●"/>
              <a:defRPr>
                <a:solidFill>
                  <a:schemeClr val="dk1"/>
                </a:solidFill>
                <a:latin typeface="Proxima Nova"/>
                <a:ea typeface="Proxima Nova"/>
                <a:cs typeface="Proxima Nova"/>
                <a:sym typeface="Proxima Nova"/>
              </a:defRPr>
            </a:lvl7pPr>
            <a:lvl8pPr indent="-317500" lvl="7" marL="3657600">
              <a:lnSpc>
                <a:spcPct val="115000"/>
              </a:lnSpc>
              <a:spcBef>
                <a:spcPts val="0"/>
              </a:spcBef>
              <a:spcAft>
                <a:spcPts val="0"/>
              </a:spcAft>
              <a:buClr>
                <a:schemeClr val="dk1"/>
              </a:buClr>
              <a:buSzPts val="1400"/>
              <a:buFont typeface="Proxima Nova"/>
              <a:buChar char="○"/>
              <a:defRPr>
                <a:solidFill>
                  <a:schemeClr val="dk1"/>
                </a:solidFill>
                <a:latin typeface="Proxima Nova"/>
                <a:ea typeface="Proxima Nova"/>
                <a:cs typeface="Proxima Nova"/>
                <a:sym typeface="Proxima Nova"/>
              </a:defRPr>
            </a:lvl8pPr>
            <a:lvl9pPr indent="-317500" lvl="8" marL="4114800">
              <a:lnSpc>
                <a:spcPct val="115000"/>
              </a:lnSpc>
              <a:spcBef>
                <a:spcPts val="0"/>
              </a:spcBef>
              <a:spcAft>
                <a:spcPts val="0"/>
              </a:spcAft>
              <a:buClr>
                <a:schemeClr val="dk1"/>
              </a:buClr>
              <a:buSzPts val="1400"/>
              <a:buFont typeface="Proxima Nova"/>
              <a:buChar char="■"/>
              <a:defRPr>
                <a:solidFill>
                  <a:schemeClr val="dk1"/>
                </a:solidFill>
                <a:latin typeface="Proxima Nova"/>
                <a:ea typeface="Proxima Nova"/>
                <a:cs typeface="Proxima Nova"/>
                <a:sym typeface="Proxima Nova"/>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1"/>
                </a:solidFill>
                <a:latin typeface="Roboto"/>
                <a:ea typeface="Roboto"/>
                <a:cs typeface="Roboto"/>
                <a:sym typeface="Roboto"/>
              </a:defRPr>
            </a:lvl1pPr>
            <a:lvl2pPr lvl="1" algn="r">
              <a:buNone/>
              <a:defRPr sz="1000">
                <a:solidFill>
                  <a:schemeClr val="dk1"/>
                </a:solidFill>
                <a:latin typeface="Roboto"/>
                <a:ea typeface="Roboto"/>
                <a:cs typeface="Roboto"/>
                <a:sym typeface="Roboto"/>
              </a:defRPr>
            </a:lvl2pPr>
            <a:lvl3pPr lvl="2" algn="r">
              <a:buNone/>
              <a:defRPr sz="1000">
                <a:solidFill>
                  <a:schemeClr val="dk1"/>
                </a:solidFill>
                <a:latin typeface="Roboto"/>
                <a:ea typeface="Roboto"/>
                <a:cs typeface="Roboto"/>
                <a:sym typeface="Roboto"/>
              </a:defRPr>
            </a:lvl3pPr>
            <a:lvl4pPr lvl="3" algn="r">
              <a:buNone/>
              <a:defRPr sz="1000">
                <a:solidFill>
                  <a:schemeClr val="dk1"/>
                </a:solidFill>
                <a:latin typeface="Roboto"/>
                <a:ea typeface="Roboto"/>
                <a:cs typeface="Roboto"/>
                <a:sym typeface="Roboto"/>
              </a:defRPr>
            </a:lvl4pPr>
            <a:lvl5pPr lvl="4" algn="r">
              <a:buNone/>
              <a:defRPr sz="1000">
                <a:solidFill>
                  <a:schemeClr val="dk1"/>
                </a:solidFill>
                <a:latin typeface="Roboto"/>
                <a:ea typeface="Roboto"/>
                <a:cs typeface="Roboto"/>
                <a:sym typeface="Roboto"/>
              </a:defRPr>
            </a:lvl5pPr>
            <a:lvl6pPr lvl="5" algn="r">
              <a:buNone/>
              <a:defRPr sz="1000">
                <a:solidFill>
                  <a:schemeClr val="dk1"/>
                </a:solidFill>
                <a:latin typeface="Roboto"/>
                <a:ea typeface="Roboto"/>
                <a:cs typeface="Roboto"/>
                <a:sym typeface="Roboto"/>
              </a:defRPr>
            </a:lvl6pPr>
            <a:lvl7pPr lvl="6" algn="r">
              <a:buNone/>
              <a:defRPr sz="1000">
                <a:solidFill>
                  <a:schemeClr val="dk1"/>
                </a:solidFill>
                <a:latin typeface="Roboto"/>
                <a:ea typeface="Roboto"/>
                <a:cs typeface="Roboto"/>
                <a:sym typeface="Roboto"/>
              </a:defRPr>
            </a:lvl7pPr>
            <a:lvl8pPr lvl="7" algn="r">
              <a:buNone/>
              <a:defRPr sz="1000">
                <a:solidFill>
                  <a:schemeClr val="dk1"/>
                </a:solidFill>
                <a:latin typeface="Roboto"/>
                <a:ea typeface="Roboto"/>
                <a:cs typeface="Roboto"/>
                <a:sym typeface="Roboto"/>
              </a:defRPr>
            </a:lvl8pPr>
            <a:lvl9pPr lvl="8" algn="r">
              <a:buNone/>
              <a:defRPr sz="1000">
                <a:solidFill>
                  <a:schemeClr val="dk1"/>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13"/>
          <p:cNvSpPr txBox="1"/>
          <p:nvPr>
            <p:ph type="ctrTitle"/>
          </p:nvPr>
        </p:nvSpPr>
        <p:spPr>
          <a:xfrm>
            <a:off x="1680302" y="1181225"/>
            <a:ext cx="5783400" cy="14574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a:latin typeface="Proxima Nova"/>
                <a:ea typeface="Proxima Nova"/>
                <a:cs typeface="Proxima Nova"/>
                <a:sym typeface="Proxima Nova"/>
              </a:rPr>
              <a:t>Our Beautiful Stinky Friends</a:t>
            </a:r>
            <a:endParaRPr b="1">
              <a:latin typeface="Proxima Nova"/>
              <a:ea typeface="Proxima Nova"/>
              <a:cs typeface="Proxima Nova"/>
              <a:sym typeface="Proxima Nova"/>
            </a:endParaRPr>
          </a:p>
        </p:txBody>
      </p:sp>
      <p:sp>
        <p:nvSpPr>
          <p:cNvPr id="64" name="Google Shape;64;p13"/>
          <p:cNvSpPr txBox="1"/>
          <p:nvPr>
            <p:ph idx="1" type="subTitle"/>
          </p:nvPr>
        </p:nvSpPr>
        <p:spPr>
          <a:xfrm>
            <a:off x="1680302" y="3049450"/>
            <a:ext cx="5783400" cy="909000"/>
          </a:xfrm>
          <a:prstGeom prst="rect">
            <a:avLst/>
          </a:prstGeom>
        </p:spPr>
        <p:txBody>
          <a:bodyPr anchorCtr="0" anchor="t" bIns="91425" lIns="91425" spcFirstLastPara="1" rIns="91425" wrap="square" tIns="91425">
            <a:normAutofit lnSpcReduction="10000"/>
          </a:bodyPr>
          <a:lstStyle/>
          <a:p>
            <a:pPr indent="0" lvl="0" marL="0" rtl="0" algn="ctr">
              <a:spcBef>
                <a:spcPts val="0"/>
              </a:spcBef>
              <a:spcAft>
                <a:spcPts val="0"/>
              </a:spcAft>
              <a:buNone/>
            </a:pPr>
            <a:r>
              <a:rPr b="1" lang="en">
                <a:solidFill>
                  <a:srgbClr val="F1C018"/>
                </a:solidFill>
                <a:latin typeface="Proxima Nova"/>
                <a:ea typeface="Proxima Nova"/>
                <a:cs typeface="Proxima Nova"/>
                <a:sym typeface="Proxima Nova"/>
              </a:rPr>
              <a:t>Digital Lab Notebook</a:t>
            </a:r>
            <a:endParaRPr b="1">
              <a:solidFill>
                <a:srgbClr val="F1C018"/>
              </a:solidFill>
              <a:latin typeface="Proxima Nova"/>
              <a:ea typeface="Proxima Nova"/>
              <a:cs typeface="Proxima Nova"/>
              <a:sym typeface="Proxima Nova"/>
            </a:endParaRPr>
          </a:p>
          <a:p>
            <a:pPr indent="0" lvl="0" marL="0" rtl="0" algn="ctr">
              <a:spcBef>
                <a:spcPts val="0"/>
              </a:spcBef>
              <a:spcAft>
                <a:spcPts val="0"/>
              </a:spcAft>
              <a:buNone/>
            </a:pPr>
            <a:r>
              <a:t/>
            </a:r>
            <a:endParaRPr b="1">
              <a:solidFill>
                <a:srgbClr val="434343"/>
              </a:solidFill>
              <a:latin typeface="Proxima Nova"/>
              <a:ea typeface="Proxima Nova"/>
              <a:cs typeface="Proxima Nova"/>
              <a:sym typeface="Proxima Nova"/>
            </a:endParaRPr>
          </a:p>
        </p:txBody>
      </p:sp>
      <p:pic>
        <p:nvPicPr>
          <p:cNvPr id="65" name="Google Shape;65;p13"/>
          <p:cNvPicPr preferRelativeResize="0"/>
          <p:nvPr/>
        </p:nvPicPr>
        <p:blipFill>
          <a:blip r:embed="rId3">
            <a:alphaModFix/>
          </a:blip>
          <a:stretch>
            <a:fillRect/>
          </a:stretch>
        </p:blipFill>
        <p:spPr>
          <a:xfrm>
            <a:off x="7679050" y="305171"/>
            <a:ext cx="1114425" cy="6858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14"/>
          <p:cNvSpPr txBox="1"/>
          <p:nvPr>
            <p:ph type="title"/>
          </p:nvPr>
        </p:nvSpPr>
        <p:spPr>
          <a:xfrm>
            <a:off x="387900" y="458025"/>
            <a:ext cx="8368200" cy="6861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latin typeface="Proxima Nova"/>
                <a:ea typeface="Proxima Nova"/>
                <a:cs typeface="Proxima Nova"/>
                <a:sym typeface="Proxima Nova"/>
              </a:rPr>
              <a:t>How to Use the Digital Lab Notebook</a:t>
            </a:r>
            <a:endParaRPr>
              <a:latin typeface="Proxima Nova"/>
              <a:ea typeface="Proxima Nova"/>
              <a:cs typeface="Proxima Nova"/>
              <a:sym typeface="Proxima Nova"/>
            </a:endParaRPr>
          </a:p>
        </p:txBody>
      </p:sp>
      <p:sp>
        <p:nvSpPr>
          <p:cNvPr id="71" name="Google Shape;71;p14"/>
          <p:cNvSpPr txBox="1"/>
          <p:nvPr>
            <p:ph idx="1" type="body"/>
          </p:nvPr>
        </p:nvSpPr>
        <p:spPr>
          <a:xfrm>
            <a:off x="387900" y="1489824"/>
            <a:ext cx="8368200" cy="3078900"/>
          </a:xfrm>
          <a:prstGeom prst="rect">
            <a:avLst/>
          </a:prstGeom>
        </p:spPr>
        <p:txBody>
          <a:bodyPr anchorCtr="0" anchor="t" bIns="91425" lIns="91425" spcFirstLastPara="1" rIns="91425" wrap="square" tIns="91425">
            <a:normAutofit/>
          </a:bodyPr>
          <a:lstStyle/>
          <a:p>
            <a:pPr indent="0" lvl="0" marL="0" rtl="0" algn="l">
              <a:lnSpc>
                <a:spcPct val="138000"/>
              </a:lnSpc>
              <a:spcBef>
                <a:spcPts val="0"/>
              </a:spcBef>
              <a:spcAft>
                <a:spcPts val="0"/>
              </a:spcAft>
              <a:buNone/>
            </a:pPr>
            <a:r>
              <a:rPr lang="en" sz="1400">
                <a:solidFill>
                  <a:srgbClr val="FFFFFF"/>
                </a:solidFill>
                <a:latin typeface="Proxima Nova"/>
                <a:ea typeface="Proxima Nova"/>
                <a:cs typeface="Proxima Nova"/>
                <a:sym typeface="Proxima Nova"/>
              </a:rPr>
              <a:t>This document is to be used during each experimental day.</a:t>
            </a:r>
            <a:r>
              <a:rPr lang="en" sz="1400">
                <a:solidFill>
                  <a:srgbClr val="FFFFFF"/>
                </a:solidFill>
                <a:latin typeface="Proxima Nova"/>
                <a:ea typeface="Proxima Nova"/>
                <a:cs typeface="Proxima Nova"/>
                <a:sym typeface="Proxima Nova"/>
              </a:rPr>
              <a:t> It is designed to be a living log of what you want to do, what you did, and what you learned from the day. It should be filled out as you work and/or immediately after the lab. The information you collect here will help you write each of the four sections of a lab report.</a:t>
            </a:r>
            <a:endParaRPr sz="1400">
              <a:solidFill>
                <a:srgbClr val="FFFFFF"/>
              </a:solidFill>
              <a:latin typeface="Proxima Nova"/>
              <a:ea typeface="Proxima Nova"/>
              <a:cs typeface="Proxima Nova"/>
              <a:sym typeface="Proxima Nova"/>
            </a:endParaRPr>
          </a:p>
        </p:txBody>
      </p:sp>
      <p:pic>
        <p:nvPicPr>
          <p:cNvPr id="72" name="Google Shape;72;p14"/>
          <p:cNvPicPr preferRelativeResize="0"/>
          <p:nvPr/>
        </p:nvPicPr>
        <p:blipFill>
          <a:blip r:embed="rId3">
            <a:alphaModFix/>
          </a:blip>
          <a:stretch>
            <a:fillRect/>
          </a:stretch>
        </p:blipFill>
        <p:spPr>
          <a:xfrm>
            <a:off x="7679050" y="305171"/>
            <a:ext cx="1114425" cy="6858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5"/>
          <p:cNvSpPr txBox="1"/>
          <p:nvPr>
            <p:ph type="title"/>
          </p:nvPr>
        </p:nvSpPr>
        <p:spPr>
          <a:xfrm>
            <a:off x="387900" y="458025"/>
            <a:ext cx="8368200" cy="6861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b="1" lang="en">
                <a:latin typeface="Proxima Nova"/>
                <a:ea typeface="Proxima Nova"/>
                <a:cs typeface="Proxima Nova"/>
                <a:sym typeface="Proxima Nova"/>
              </a:rPr>
              <a:t>Materials</a:t>
            </a:r>
            <a:r>
              <a:rPr b="1" lang="en">
                <a:latin typeface="Proxima Nova"/>
                <a:ea typeface="Proxima Nova"/>
                <a:cs typeface="Proxima Nova"/>
                <a:sym typeface="Proxima Nova"/>
              </a:rPr>
              <a:t> and Methods</a:t>
            </a:r>
            <a:endParaRPr b="1">
              <a:latin typeface="Proxima Nova"/>
              <a:ea typeface="Proxima Nova"/>
              <a:cs typeface="Proxima Nova"/>
              <a:sym typeface="Proxima Nova"/>
            </a:endParaRPr>
          </a:p>
        </p:txBody>
      </p:sp>
      <p:sp>
        <p:nvSpPr>
          <p:cNvPr id="78" name="Google Shape;78;p15"/>
          <p:cNvSpPr txBox="1"/>
          <p:nvPr>
            <p:ph idx="1" type="body"/>
          </p:nvPr>
        </p:nvSpPr>
        <p:spPr>
          <a:xfrm>
            <a:off x="387900" y="1489824"/>
            <a:ext cx="8368200" cy="3078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400">
                <a:latin typeface="Proxima Nova"/>
                <a:ea typeface="Proxima Nova"/>
                <a:cs typeface="Proxima Nova"/>
                <a:sym typeface="Proxima Nova"/>
              </a:rPr>
              <a:t>What exact materials will</a:t>
            </a:r>
            <a:r>
              <a:rPr lang="en" sz="1400">
                <a:latin typeface="Proxima Nova"/>
                <a:ea typeface="Proxima Nova"/>
                <a:cs typeface="Proxima Nova"/>
                <a:sym typeface="Proxima Nova"/>
              </a:rPr>
              <a:t> you use</a:t>
            </a:r>
            <a:r>
              <a:rPr lang="en" sz="1400">
                <a:latin typeface="Proxima Nova"/>
                <a:ea typeface="Proxima Nova"/>
                <a:cs typeface="Proxima Nova"/>
                <a:sym typeface="Proxima Nova"/>
              </a:rPr>
              <a:t> to conduct your experiment?</a:t>
            </a:r>
            <a:endParaRPr sz="1400">
              <a:latin typeface="Proxima Nova"/>
              <a:ea typeface="Proxima Nova"/>
              <a:cs typeface="Proxima Nova"/>
              <a:sym typeface="Proxima Nova"/>
            </a:endParaRPr>
          </a:p>
          <a:p>
            <a:pPr indent="0" lvl="0" marL="0" rtl="0" algn="l">
              <a:spcBef>
                <a:spcPts val="1200"/>
              </a:spcBef>
              <a:spcAft>
                <a:spcPts val="0"/>
              </a:spcAft>
              <a:buNone/>
            </a:pPr>
            <a:r>
              <a:t/>
            </a:r>
            <a:endParaRPr sz="1400">
              <a:latin typeface="Proxima Nova"/>
              <a:ea typeface="Proxima Nova"/>
              <a:cs typeface="Proxima Nova"/>
              <a:sym typeface="Proxima Nova"/>
            </a:endParaRPr>
          </a:p>
          <a:p>
            <a:pPr indent="0" lvl="0" marL="0" rtl="0" algn="l">
              <a:spcBef>
                <a:spcPts val="1200"/>
              </a:spcBef>
              <a:spcAft>
                <a:spcPts val="0"/>
              </a:spcAft>
              <a:buNone/>
            </a:pPr>
            <a:r>
              <a:t/>
            </a:r>
            <a:endParaRPr sz="1400">
              <a:latin typeface="Proxima Nova"/>
              <a:ea typeface="Proxima Nova"/>
              <a:cs typeface="Proxima Nova"/>
              <a:sym typeface="Proxima Nova"/>
            </a:endParaRPr>
          </a:p>
          <a:p>
            <a:pPr indent="0" lvl="0" marL="0" rtl="0" algn="l">
              <a:spcBef>
                <a:spcPts val="1200"/>
              </a:spcBef>
              <a:spcAft>
                <a:spcPts val="1200"/>
              </a:spcAft>
              <a:buNone/>
            </a:pPr>
            <a:r>
              <a:rPr lang="en" sz="1400">
                <a:latin typeface="Proxima Nova"/>
                <a:ea typeface="Proxima Nova"/>
                <a:cs typeface="Proxima Nova"/>
                <a:sym typeface="Proxima Nova"/>
              </a:rPr>
              <a:t>What steps made up your procedure? You can choose to adapt the </a:t>
            </a:r>
            <a:r>
              <a:rPr lang="en" sz="1400">
                <a:latin typeface="Proxima Nova"/>
                <a:ea typeface="Proxima Nova"/>
                <a:cs typeface="Proxima Nova"/>
                <a:sym typeface="Proxima Nova"/>
              </a:rPr>
              <a:t>Fermented Vegetable Recipe Example</a:t>
            </a:r>
            <a:r>
              <a:rPr lang="en" sz="1400">
                <a:latin typeface="Proxima Nova"/>
                <a:ea typeface="Proxima Nova"/>
                <a:cs typeface="Proxima Nova"/>
                <a:sym typeface="Proxima Nova"/>
              </a:rPr>
              <a:t>.</a:t>
            </a:r>
            <a:endParaRPr sz="1400">
              <a:latin typeface="Proxima Nova"/>
              <a:ea typeface="Proxima Nova"/>
              <a:cs typeface="Proxima Nova"/>
              <a:sym typeface="Proxima Nova"/>
            </a:endParaRPr>
          </a:p>
        </p:txBody>
      </p:sp>
      <p:sp>
        <p:nvSpPr>
          <p:cNvPr id="79" name="Google Shape;79;p15"/>
          <p:cNvSpPr txBox="1"/>
          <p:nvPr/>
        </p:nvSpPr>
        <p:spPr>
          <a:xfrm>
            <a:off x="422025" y="1934300"/>
            <a:ext cx="8466900" cy="615600"/>
          </a:xfrm>
          <a:prstGeom prst="rect">
            <a:avLst/>
          </a:prstGeom>
          <a:solidFill>
            <a:srgbClr val="EFEFEF"/>
          </a:solidFill>
          <a:ln cap="flat" cmpd="sng" w="28575">
            <a:solidFill>
              <a:srgbClr val="000000"/>
            </a:solidFill>
            <a:prstDash val="solid"/>
            <a:round/>
            <a:headEnd len="sm" w="sm" type="none"/>
            <a:tailEnd len="sm" w="sm" type="none"/>
          </a:ln>
        </p:spPr>
        <p:txBody>
          <a:bodyPr anchorCtr="0" anchor="t" bIns="91425" lIns="91425" spcFirstLastPara="1" rIns="91425" wrap="square" tIns="91425">
            <a:spAutoFit/>
          </a:bodyPr>
          <a:lstStyle/>
          <a:p>
            <a:pPr indent="0" lvl="0" marL="0" rtl="0" algn="l">
              <a:spcBef>
                <a:spcPts val="0"/>
              </a:spcBef>
              <a:spcAft>
                <a:spcPts val="0"/>
              </a:spcAft>
              <a:buNone/>
            </a:pPr>
            <a:r>
              <a:t/>
            </a:r>
            <a:endParaRPr>
              <a:latin typeface="Roboto"/>
              <a:ea typeface="Roboto"/>
              <a:cs typeface="Roboto"/>
              <a:sym typeface="Roboto"/>
            </a:endParaRPr>
          </a:p>
          <a:p>
            <a:pPr indent="0" lvl="0" marL="0" rtl="0" algn="l">
              <a:spcBef>
                <a:spcPts val="0"/>
              </a:spcBef>
              <a:spcAft>
                <a:spcPts val="0"/>
              </a:spcAft>
              <a:buNone/>
            </a:pPr>
            <a:r>
              <a:t/>
            </a:r>
            <a:endParaRPr>
              <a:latin typeface="Roboto"/>
              <a:ea typeface="Roboto"/>
              <a:cs typeface="Roboto"/>
              <a:sym typeface="Roboto"/>
            </a:endParaRPr>
          </a:p>
        </p:txBody>
      </p:sp>
      <p:sp>
        <p:nvSpPr>
          <p:cNvPr id="80" name="Google Shape;80;p15"/>
          <p:cNvSpPr txBox="1"/>
          <p:nvPr/>
        </p:nvSpPr>
        <p:spPr>
          <a:xfrm>
            <a:off x="422025" y="3305900"/>
            <a:ext cx="8466900" cy="615600"/>
          </a:xfrm>
          <a:prstGeom prst="rect">
            <a:avLst/>
          </a:prstGeom>
          <a:solidFill>
            <a:srgbClr val="EFEFEF"/>
          </a:solidFill>
          <a:ln cap="flat" cmpd="sng" w="28575">
            <a:solidFill>
              <a:srgbClr val="000000"/>
            </a:solidFill>
            <a:prstDash val="solid"/>
            <a:round/>
            <a:headEnd len="sm" w="sm" type="none"/>
            <a:tailEnd len="sm" w="sm" type="none"/>
          </a:ln>
        </p:spPr>
        <p:txBody>
          <a:bodyPr anchorCtr="0" anchor="t" bIns="91425" lIns="91425" spcFirstLastPara="1" rIns="91425" wrap="square" tIns="91425">
            <a:spAutoFit/>
          </a:bodyPr>
          <a:lstStyle/>
          <a:p>
            <a:pPr indent="0" lvl="0" marL="0" rtl="0" algn="l">
              <a:spcBef>
                <a:spcPts val="0"/>
              </a:spcBef>
              <a:spcAft>
                <a:spcPts val="0"/>
              </a:spcAft>
              <a:buNone/>
            </a:pPr>
            <a:r>
              <a:t/>
            </a:r>
            <a:endParaRPr>
              <a:latin typeface="Roboto"/>
              <a:ea typeface="Roboto"/>
              <a:cs typeface="Roboto"/>
              <a:sym typeface="Roboto"/>
            </a:endParaRPr>
          </a:p>
          <a:p>
            <a:pPr indent="0" lvl="0" marL="0" rtl="0" algn="l">
              <a:spcBef>
                <a:spcPts val="0"/>
              </a:spcBef>
              <a:spcAft>
                <a:spcPts val="0"/>
              </a:spcAft>
              <a:buNone/>
            </a:pPr>
            <a:r>
              <a:t/>
            </a:r>
            <a:endParaRPr>
              <a:latin typeface="Roboto"/>
              <a:ea typeface="Roboto"/>
              <a:cs typeface="Roboto"/>
              <a:sym typeface="Roboto"/>
            </a:endParaRPr>
          </a:p>
        </p:txBody>
      </p:sp>
      <p:pic>
        <p:nvPicPr>
          <p:cNvPr id="81" name="Google Shape;81;p15"/>
          <p:cNvPicPr preferRelativeResize="0"/>
          <p:nvPr/>
        </p:nvPicPr>
        <p:blipFill>
          <a:blip r:embed="rId3">
            <a:alphaModFix/>
          </a:blip>
          <a:stretch>
            <a:fillRect/>
          </a:stretch>
        </p:blipFill>
        <p:spPr>
          <a:xfrm>
            <a:off x="7679050" y="305171"/>
            <a:ext cx="1114425" cy="6858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6"/>
          <p:cNvSpPr/>
          <p:nvPr/>
        </p:nvSpPr>
        <p:spPr>
          <a:xfrm>
            <a:off x="4708100" y="1166250"/>
            <a:ext cx="4015200" cy="3801900"/>
          </a:xfrm>
          <a:prstGeom prst="rect">
            <a:avLst/>
          </a:pr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6"/>
          <p:cNvSpPr txBox="1"/>
          <p:nvPr>
            <p:ph type="title"/>
          </p:nvPr>
        </p:nvSpPr>
        <p:spPr>
          <a:xfrm>
            <a:off x="235500" y="825"/>
            <a:ext cx="8368200" cy="6861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b="1" lang="en">
                <a:latin typeface="Proxima Nova"/>
                <a:ea typeface="Proxima Nova"/>
                <a:cs typeface="Proxima Nova"/>
                <a:sym typeface="Proxima Nova"/>
              </a:rPr>
              <a:t>Initial Results </a:t>
            </a:r>
            <a:endParaRPr b="1">
              <a:latin typeface="Proxima Nova"/>
              <a:ea typeface="Proxima Nova"/>
              <a:cs typeface="Proxima Nova"/>
              <a:sym typeface="Proxima Nova"/>
            </a:endParaRPr>
          </a:p>
        </p:txBody>
      </p:sp>
      <p:sp>
        <p:nvSpPr>
          <p:cNvPr id="88" name="Google Shape;88;p16"/>
          <p:cNvSpPr txBox="1"/>
          <p:nvPr>
            <p:ph idx="1" type="body"/>
          </p:nvPr>
        </p:nvSpPr>
        <p:spPr>
          <a:xfrm>
            <a:off x="235500" y="651625"/>
            <a:ext cx="3968400" cy="3078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latin typeface="Proxima Nova"/>
                <a:ea typeface="Proxima Nova"/>
                <a:cs typeface="Proxima Nova"/>
                <a:sym typeface="Proxima Nova"/>
              </a:rPr>
              <a:t>Describe your jar before the fermentation begins. </a:t>
            </a:r>
            <a:endParaRPr sz="1400">
              <a:latin typeface="Proxima Nova"/>
              <a:ea typeface="Proxima Nova"/>
              <a:cs typeface="Proxima Nova"/>
              <a:sym typeface="Proxima Nova"/>
            </a:endParaRPr>
          </a:p>
          <a:p>
            <a:pPr indent="0" lvl="0" marL="0" rtl="0" algn="l">
              <a:spcBef>
                <a:spcPts val="1200"/>
              </a:spcBef>
              <a:spcAft>
                <a:spcPts val="0"/>
              </a:spcAft>
              <a:buNone/>
            </a:pPr>
            <a:r>
              <a:rPr lang="en" sz="1400">
                <a:latin typeface="Proxima Nova"/>
                <a:ea typeface="Proxima Nova"/>
                <a:cs typeface="Proxima Nova"/>
                <a:sym typeface="Proxima Nova"/>
              </a:rPr>
              <a:t>This can include descriptions of:</a:t>
            </a:r>
            <a:endParaRPr sz="1400">
              <a:latin typeface="Proxima Nova"/>
              <a:ea typeface="Proxima Nova"/>
              <a:cs typeface="Proxima Nova"/>
              <a:sym typeface="Proxima Nova"/>
            </a:endParaRPr>
          </a:p>
          <a:p>
            <a:pPr indent="-317500" lvl="0" marL="457200" rtl="0" algn="l">
              <a:spcBef>
                <a:spcPts val="1200"/>
              </a:spcBef>
              <a:spcAft>
                <a:spcPts val="0"/>
              </a:spcAft>
              <a:buSzPts val="1400"/>
              <a:buFont typeface="Proxima Nova"/>
              <a:buChar char="●"/>
            </a:pPr>
            <a:r>
              <a:rPr lang="en" sz="1400">
                <a:latin typeface="Proxima Nova"/>
                <a:ea typeface="Proxima Nova"/>
                <a:cs typeface="Proxima Nova"/>
                <a:sym typeface="Proxima Nova"/>
              </a:rPr>
              <a:t>The appearance and smells of the liquid and the vegetables.</a:t>
            </a:r>
            <a:endParaRPr sz="1400">
              <a:latin typeface="Proxima Nova"/>
              <a:ea typeface="Proxima Nova"/>
              <a:cs typeface="Proxima Nova"/>
              <a:sym typeface="Proxima Nova"/>
            </a:endParaRPr>
          </a:p>
          <a:p>
            <a:pPr indent="-317500" lvl="0" marL="457200" rtl="0" algn="l">
              <a:spcBef>
                <a:spcPts val="0"/>
              </a:spcBef>
              <a:spcAft>
                <a:spcPts val="0"/>
              </a:spcAft>
              <a:buSzPts val="1400"/>
              <a:buFont typeface="Proxima Nova"/>
              <a:buChar char="●"/>
            </a:pPr>
            <a:r>
              <a:rPr lang="en" sz="1400">
                <a:latin typeface="Proxima Nova"/>
                <a:ea typeface="Proxima Nova"/>
                <a:cs typeface="Proxima Nova"/>
                <a:sym typeface="Proxima Nova"/>
              </a:rPr>
              <a:t>What</a:t>
            </a:r>
            <a:r>
              <a:rPr lang="en" sz="1400">
                <a:latin typeface="Proxima Nova"/>
                <a:ea typeface="Proxima Nova"/>
                <a:cs typeface="Proxima Nova"/>
                <a:sym typeface="Proxima Nova"/>
              </a:rPr>
              <a:t> the vegetables felt like when you were mixing them with the salt.</a:t>
            </a:r>
            <a:endParaRPr sz="1400">
              <a:latin typeface="Proxima Nova"/>
              <a:ea typeface="Proxima Nova"/>
              <a:cs typeface="Proxima Nova"/>
              <a:sym typeface="Proxima Nova"/>
            </a:endParaRPr>
          </a:p>
          <a:p>
            <a:pPr indent="-317500" lvl="0" marL="457200" rtl="0" algn="l">
              <a:spcBef>
                <a:spcPts val="0"/>
              </a:spcBef>
              <a:spcAft>
                <a:spcPts val="0"/>
              </a:spcAft>
              <a:buSzPts val="1400"/>
              <a:buFont typeface="Proxima Nova"/>
              <a:buChar char="●"/>
            </a:pPr>
            <a:r>
              <a:rPr lang="en" sz="1400">
                <a:latin typeface="Proxima Nova"/>
                <a:ea typeface="Proxima Nova"/>
                <a:cs typeface="Proxima Nova"/>
                <a:sym typeface="Proxima Nova"/>
              </a:rPr>
              <a:t>Anything you noticed happened in the first few minutes of the vegetables reacting in the jar.</a:t>
            </a:r>
            <a:endParaRPr sz="1400">
              <a:latin typeface="Proxima Nova"/>
              <a:ea typeface="Proxima Nova"/>
              <a:cs typeface="Proxima Nova"/>
              <a:sym typeface="Proxima Nova"/>
            </a:endParaRPr>
          </a:p>
          <a:p>
            <a:pPr indent="0" lvl="0" marL="0" rtl="0" algn="l">
              <a:spcBef>
                <a:spcPts val="1200"/>
              </a:spcBef>
              <a:spcAft>
                <a:spcPts val="1200"/>
              </a:spcAft>
              <a:buNone/>
            </a:pPr>
            <a:r>
              <a:t/>
            </a:r>
            <a:endParaRPr sz="1400">
              <a:latin typeface="Proxima Nova"/>
              <a:ea typeface="Proxima Nova"/>
              <a:cs typeface="Proxima Nova"/>
              <a:sym typeface="Proxima Nova"/>
            </a:endParaRPr>
          </a:p>
        </p:txBody>
      </p:sp>
      <p:sp>
        <p:nvSpPr>
          <p:cNvPr id="89" name="Google Shape;89;p16"/>
          <p:cNvSpPr txBox="1"/>
          <p:nvPr/>
        </p:nvSpPr>
        <p:spPr>
          <a:xfrm>
            <a:off x="5021300" y="2867100"/>
            <a:ext cx="3582300" cy="400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i="1" lang="en">
                <a:latin typeface="Proxima Nova"/>
                <a:ea typeface="Proxima Nova"/>
                <a:cs typeface="Proxima Nova"/>
                <a:sym typeface="Proxima Nova"/>
              </a:rPr>
              <a:t>Include a picture of the fermentation here.</a:t>
            </a:r>
            <a:endParaRPr i="1">
              <a:latin typeface="Proxima Nova"/>
              <a:ea typeface="Proxima Nova"/>
              <a:cs typeface="Proxima Nova"/>
              <a:sym typeface="Proxima Nova"/>
            </a:endParaRPr>
          </a:p>
        </p:txBody>
      </p:sp>
      <p:sp>
        <p:nvSpPr>
          <p:cNvPr id="90" name="Google Shape;90;p16"/>
          <p:cNvSpPr/>
          <p:nvPr/>
        </p:nvSpPr>
        <p:spPr>
          <a:xfrm>
            <a:off x="235500" y="3610400"/>
            <a:ext cx="3968400" cy="1357800"/>
          </a:xfrm>
          <a:prstGeom prst="rect">
            <a:avLst/>
          </a:pr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16"/>
          <p:cNvSpPr txBox="1"/>
          <p:nvPr/>
        </p:nvSpPr>
        <p:spPr>
          <a:xfrm>
            <a:off x="809700" y="4143300"/>
            <a:ext cx="33888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i="1" lang="en">
                <a:latin typeface="Proxima Nova"/>
                <a:ea typeface="Proxima Nova"/>
                <a:cs typeface="Proxima Nova"/>
                <a:sym typeface="Proxima Nova"/>
              </a:rPr>
              <a:t>Describe your</a:t>
            </a:r>
            <a:r>
              <a:rPr i="1" lang="en">
                <a:latin typeface="Proxima Nova"/>
                <a:ea typeface="Proxima Nova"/>
                <a:cs typeface="Proxima Nova"/>
                <a:sym typeface="Proxima Nova"/>
              </a:rPr>
              <a:t> fermentation here.</a:t>
            </a:r>
            <a:endParaRPr i="1">
              <a:latin typeface="Proxima Nova"/>
              <a:ea typeface="Proxima Nova"/>
              <a:cs typeface="Proxima Nova"/>
              <a:sym typeface="Proxima Nova"/>
            </a:endParaRPr>
          </a:p>
        </p:txBody>
      </p:sp>
      <p:pic>
        <p:nvPicPr>
          <p:cNvPr id="92" name="Google Shape;92;p16"/>
          <p:cNvPicPr preferRelativeResize="0"/>
          <p:nvPr/>
        </p:nvPicPr>
        <p:blipFill>
          <a:blip r:embed="rId3">
            <a:alphaModFix/>
          </a:blip>
          <a:stretch>
            <a:fillRect/>
          </a:stretch>
        </p:blipFill>
        <p:spPr>
          <a:xfrm>
            <a:off x="7679050" y="305171"/>
            <a:ext cx="1114425" cy="6858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7"/>
          <p:cNvSpPr txBox="1"/>
          <p:nvPr>
            <p:ph type="title"/>
          </p:nvPr>
        </p:nvSpPr>
        <p:spPr>
          <a:xfrm>
            <a:off x="387900" y="458025"/>
            <a:ext cx="8368200" cy="6861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b="1" lang="en">
                <a:latin typeface="Proxima Nova"/>
                <a:ea typeface="Proxima Nova"/>
                <a:cs typeface="Proxima Nova"/>
                <a:sym typeface="Proxima Nova"/>
              </a:rPr>
              <a:t>Method #1: Bubble Counting</a:t>
            </a:r>
            <a:r>
              <a:rPr b="1" lang="en">
                <a:latin typeface="Proxima Nova"/>
                <a:ea typeface="Proxima Nova"/>
                <a:cs typeface="Proxima Nova"/>
                <a:sym typeface="Proxima Nova"/>
              </a:rPr>
              <a:t> - Results</a:t>
            </a:r>
            <a:endParaRPr b="1">
              <a:latin typeface="Proxima Nova"/>
              <a:ea typeface="Proxima Nova"/>
              <a:cs typeface="Proxima Nova"/>
              <a:sym typeface="Proxima Nova"/>
            </a:endParaRPr>
          </a:p>
        </p:txBody>
      </p:sp>
      <p:sp>
        <p:nvSpPr>
          <p:cNvPr id="98" name="Google Shape;98;p17"/>
          <p:cNvSpPr txBox="1"/>
          <p:nvPr>
            <p:ph idx="1" type="body"/>
          </p:nvPr>
        </p:nvSpPr>
        <p:spPr>
          <a:xfrm>
            <a:off x="387900" y="1337425"/>
            <a:ext cx="3333600" cy="3078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00">
              <a:solidFill>
                <a:srgbClr val="FFFFFF"/>
              </a:solidFill>
              <a:latin typeface="Proxima Nova"/>
              <a:ea typeface="Proxima Nova"/>
              <a:cs typeface="Proxima Nova"/>
              <a:sym typeface="Proxima Nova"/>
            </a:endParaRPr>
          </a:p>
          <a:p>
            <a:pPr indent="0" lvl="0" marL="0" rtl="0" algn="l">
              <a:spcBef>
                <a:spcPts val="0"/>
              </a:spcBef>
              <a:spcAft>
                <a:spcPts val="0"/>
              </a:spcAft>
              <a:buNone/>
            </a:pPr>
            <a:r>
              <a:rPr lang="en" sz="1400">
                <a:solidFill>
                  <a:srgbClr val="FFFFFF"/>
                </a:solidFill>
                <a:latin typeface="Proxima Nova"/>
                <a:ea typeface="Proxima Nova"/>
                <a:cs typeface="Proxima Nova"/>
                <a:sym typeface="Proxima Nova"/>
              </a:rPr>
              <a:t>Since the fermentation naturally produces gases, you can assume that bubbles mean microbial activity. It’s going to be impossible to count every bubble, but you can use a marker to count gas production in a small area. Draw a circle 2 inches in diameter on the jar where you see bubbles collecting.  Check in every day or two to count the bubbles in the circle. </a:t>
            </a:r>
            <a:endParaRPr sz="1400">
              <a:solidFill>
                <a:srgbClr val="FFFFFF"/>
              </a:solidFill>
              <a:latin typeface="Proxima Nova"/>
              <a:ea typeface="Proxima Nova"/>
              <a:cs typeface="Proxima Nova"/>
              <a:sym typeface="Proxima Nova"/>
            </a:endParaRPr>
          </a:p>
        </p:txBody>
      </p:sp>
      <p:graphicFrame>
        <p:nvGraphicFramePr>
          <p:cNvPr id="99" name="Google Shape;99;p17"/>
          <p:cNvGraphicFramePr/>
          <p:nvPr/>
        </p:nvGraphicFramePr>
        <p:xfrm>
          <a:off x="4521800" y="1224625"/>
          <a:ext cx="3000000" cy="3000000"/>
        </p:xfrm>
        <a:graphic>
          <a:graphicData uri="http://schemas.openxmlformats.org/drawingml/2006/table">
            <a:tbl>
              <a:tblPr>
                <a:noFill/>
                <a:tableStyleId>{EBA89C53-A5E5-44A9-B4DE-F99DC754E7A4}</a:tableStyleId>
              </a:tblPr>
              <a:tblGrid>
                <a:gridCol w="2089550"/>
                <a:gridCol w="2089550"/>
              </a:tblGrid>
              <a:tr h="381000">
                <a:tc>
                  <a:txBody>
                    <a:bodyPr/>
                    <a:lstStyle/>
                    <a:p>
                      <a:pPr indent="0" lvl="0" marL="0" rtl="0" algn="ctr">
                        <a:spcBef>
                          <a:spcPts val="0"/>
                        </a:spcBef>
                        <a:spcAft>
                          <a:spcPts val="0"/>
                        </a:spcAft>
                        <a:buNone/>
                      </a:pPr>
                      <a:r>
                        <a:rPr b="1" lang="en">
                          <a:latin typeface="Proxima Nova"/>
                          <a:ea typeface="Proxima Nova"/>
                          <a:cs typeface="Proxima Nova"/>
                          <a:sym typeface="Proxima Nova"/>
                        </a:rPr>
                        <a:t>Date</a:t>
                      </a:r>
                      <a:endParaRPr b="1">
                        <a:latin typeface="Proxima Nova"/>
                        <a:ea typeface="Proxima Nova"/>
                        <a:cs typeface="Proxima Nova"/>
                        <a:sym typeface="Proxima Nova"/>
                      </a:endParaRPr>
                    </a:p>
                  </a:txBody>
                  <a:tcPr marT="91425" marB="91425" marR="91425" marL="91425">
                    <a:solidFill>
                      <a:srgbClr val="CFE2F3"/>
                    </a:solidFill>
                  </a:tcPr>
                </a:tc>
                <a:tc>
                  <a:txBody>
                    <a:bodyPr/>
                    <a:lstStyle/>
                    <a:p>
                      <a:pPr indent="0" lvl="0" marL="0" rtl="0" algn="ctr">
                        <a:spcBef>
                          <a:spcPts val="0"/>
                        </a:spcBef>
                        <a:spcAft>
                          <a:spcPts val="0"/>
                        </a:spcAft>
                        <a:buNone/>
                      </a:pPr>
                      <a:r>
                        <a:rPr b="1" lang="en">
                          <a:latin typeface="Proxima Nova"/>
                          <a:ea typeface="Proxima Nova"/>
                          <a:cs typeface="Proxima Nova"/>
                          <a:sym typeface="Proxima Nova"/>
                        </a:rPr>
                        <a:t>Bubbles</a:t>
                      </a:r>
                      <a:endParaRPr b="1">
                        <a:latin typeface="Proxima Nova"/>
                        <a:ea typeface="Proxima Nova"/>
                        <a:cs typeface="Proxima Nova"/>
                        <a:sym typeface="Proxima Nova"/>
                      </a:endParaRPr>
                    </a:p>
                  </a:txBody>
                  <a:tcPr marT="91425" marB="91425" marR="91425" marL="91425">
                    <a:solidFill>
                      <a:srgbClr val="CFE2F3"/>
                    </a:solidFill>
                  </a:tcPr>
                </a:tc>
              </a:tr>
              <a:tr h="381000">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81000">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81000">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81000">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81000">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81000">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81000">
                <a:tc>
                  <a:txBody>
                    <a:bodyPr/>
                    <a:lstStyle/>
                    <a:p>
                      <a:pPr indent="0" lvl="0" marL="0" rtl="0" algn="l">
                        <a:spcBef>
                          <a:spcPts val="0"/>
                        </a:spcBef>
                        <a:spcAft>
                          <a:spcPts val="0"/>
                        </a:spcAft>
                        <a:buNone/>
                      </a:pPr>
                      <a:r>
                        <a:rPr lang="en"/>
                        <a:t>Add more rows if needed</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bl>
          </a:graphicData>
        </a:graphic>
      </p:graphicFrame>
      <p:pic>
        <p:nvPicPr>
          <p:cNvPr id="100" name="Google Shape;100;p17"/>
          <p:cNvPicPr preferRelativeResize="0"/>
          <p:nvPr/>
        </p:nvPicPr>
        <p:blipFill>
          <a:blip r:embed="rId3">
            <a:alphaModFix/>
          </a:blip>
          <a:stretch>
            <a:fillRect/>
          </a:stretch>
        </p:blipFill>
        <p:spPr>
          <a:xfrm>
            <a:off x="7679050" y="305171"/>
            <a:ext cx="1114425" cy="6858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8"/>
          <p:cNvSpPr txBox="1"/>
          <p:nvPr>
            <p:ph type="title"/>
          </p:nvPr>
        </p:nvSpPr>
        <p:spPr>
          <a:xfrm>
            <a:off x="387900" y="458025"/>
            <a:ext cx="8368200" cy="6861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b="1" lang="en">
                <a:latin typeface="Proxima Nova"/>
                <a:ea typeface="Proxima Nova"/>
                <a:cs typeface="Proxima Nova"/>
                <a:sym typeface="Proxima Nova"/>
              </a:rPr>
              <a:t>Method #2: Water Level </a:t>
            </a:r>
            <a:r>
              <a:rPr b="1" lang="en">
                <a:latin typeface="Proxima Nova"/>
                <a:ea typeface="Proxima Nova"/>
                <a:cs typeface="Proxima Nova"/>
                <a:sym typeface="Proxima Nova"/>
              </a:rPr>
              <a:t>- Results</a:t>
            </a:r>
            <a:endParaRPr b="1">
              <a:latin typeface="Proxima Nova"/>
              <a:ea typeface="Proxima Nova"/>
              <a:cs typeface="Proxima Nova"/>
              <a:sym typeface="Proxima Nova"/>
            </a:endParaRPr>
          </a:p>
        </p:txBody>
      </p:sp>
      <p:sp>
        <p:nvSpPr>
          <p:cNvPr id="106" name="Google Shape;106;p18"/>
          <p:cNvSpPr txBox="1"/>
          <p:nvPr>
            <p:ph idx="1" type="body"/>
          </p:nvPr>
        </p:nvSpPr>
        <p:spPr>
          <a:xfrm>
            <a:off x="387900" y="1489825"/>
            <a:ext cx="3333600" cy="3078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solidFill>
                  <a:srgbClr val="FFFFFF"/>
                </a:solidFill>
                <a:latin typeface="Proxima Nova"/>
                <a:ea typeface="Proxima Nova"/>
                <a:cs typeface="Proxima Nova"/>
                <a:sym typeface="Proxima Nova"/>
              </a:rPr>
              <a:t>As we saw in the videos of fermentations, the water levels within the jar will change. This is due to both the dehydrating powers of salt and the production of water as a byproduct in one of the chemical reactions occurring in the jar. You can measure the water levels by putting a thin rubber band at the water level. Check every day or two to see how the water has dropped or increased by using a ruler to measure the changes.</a:t>
            </a:r>
            <a:endParaRPr sz="1400">
              <a:solidFill>
                <a:srgbClr val="FFFFFF"/>
              </a:solidFill>
              <a:latin typeface="Proxima Nova"/>
              <a:ea typeface="Proxima Nova"/>
              <a:cs typeface="Proxima Nova"/>
              <a:sym typeface="Proxima Nova"/>
            </a:endParaRPr>
          </a:p>
        </p:txBody>
      </p:sp>
      <p:graphicFrame>
        <p:nvGraphicFramePr>
          <p:cNvPr id="107" name="Google Shape;107;p18"/>
          <p:cNvGraphicFramePr/>
          <p:nvPr/>
        </p:nvGraphicFramePr>
        <p:xfrm>
          <a:off x="4521800" y="1224625"/>
          <a:ext cx="3000000" cy="3000000"/>
        </p:xfrm>
        <a:graphic>
          <a:graphicData uri="http://schemas.openxmlformats.org/drawingml/2006/table">
            <a:tbl>
              <a:tblPr>
                <a:noFill/>
                <a:tableStyleId>{EBA89C53-A5E5-44A9-B4DE-F99DC754E7A4}</a:tableStyleId>
              </a:tblPr>
              <a:tblGrid>
                <a:gridCol w="2089550"/>
                <a:gridCol w="2089550"/>
              </a:tblGrid>
              <a:tr h="381000">
                <a:tc>
                  <a:txBody>
                    <a:bodyPr/>
                    <a:lstStyle/>
                    <a:p>
                      <a:pPr indent="0" lvl="0" marL="0" rtl="0" algn="ctr">
                        <a:spcBef>
                          <a:spcPts val="0"/>
                        </a:spcBef>
                        <a:spcAft>
                          <a:spcPts val="0"/>
                        </a:spcAft>
                        <a:buNone/>
                      </a:pPr>
                      <a:r>
                        <a:rPr b="1" lang="en">
                          <a:latin typeface="Proxima Nova"/>
                          <a:ea typeface="Proxima Nova"/>
                          <a:cs typeface="Proxima Nova"/>
                          <a:sym typeface="Proxima Nova"/>
                        </a:rPr>
                        <a:t>Date</a:t>
                      </a:r>
                      <a:endParaRPr b="1">
                        <a:latin typeface="Proxima Nova"/>
                        <a:ea typeface="Proxima Nova"/>
                        <a:cs typeface="Proxima Nova"/>
                        <a:sym typeface="Proxima Nova"/>
                      </a:endParaRPr>
                    </a:p>
                  </a:txBody>
                  <a:tcPr marT="91425" marB="91425" marR="91425" marL="91425">
                    <a:solidFill>
                      <a:srgbClr val="CFE2F3"/>
                    </a:solidFill>
                  </a:tcPr>
                </a:tc>
                <a:tc>
                  <a:txBody>
                    <a:bodyPr/>
                    <a:lstStyle/>
                    <a:p>
                      <a:pPr indent="0" lvl="0" marL="0" rtl="0" algn="ctr">
                        <a:spcBef>
                          <a:spcPts val="0"/>
                        </a:spcBef>
                        <a:spcAft>
                          <a:spcPts val="0"/>
                        </a:spcAft>
                        <a:buNone/>
                      </a:pPr>
                      <a:r>
                        <a:rPr b="1" lang="en">
                          <a:latin typeface="Proxima Nova"/>
                          <a:ea typeface="Proxima Nova"/>
                          <a:cs typeface="Proxima Nova"/>
                          <a:sym typeface="Proxima Nova"/>
                        </a:rPr>
                        <a:t>Changes In Water Level</a:t>
                      </a:r>
                      <a:endParaRPr b="1">
                        <a:latin typeface="Proxima Nova"/>
                        <a:ea typeface="Proxima Nova"/>
                        <a:cs typeface="Proxima Nova"/>
                        <a:sym typeface="Proxima Nova"/>
                      </a:endParaRPr>
                    </a:p>
                  </a:txBody>
                  <a:tcPr marT="91425" marB="91425" marR="91425" marL="91425">
                    <a:solidFill>
                      <a:srgbClr val="CFE2F3"/>
                    </a:solidFill>
                  </a:tcPr>
                </a:tc>
              </a:tr>
              <a:tr h="381000">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81000">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81000">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81000">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81000">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81000">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81000">
                <a:tc>
                  <a:txBody>
                    <a:bodyPr/>
                    <a:lstStyle/>
                    <a:p>
                      <a:pPr indent="0" lvl="0" marL="0" rtl="0" algn="l">
                        <a:spcBef>
                          <a:spcPts val="0"/>
                        </a:spcBef>
                        <a:spcAft>
                          <a:spcPts val="0"/>
                        </a:spcAft>
                        <a:buNone/>
                      </a:pPr>
                      <a:r>
                        <a:rPr lang="en"/>
                        <a:t>Add</a:t>
                      </a:r>
                      <a:r>
                        <a:rPr lang="en"/>
                        <a:t> more rows if needed</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bl>
          </a:graphicData>
        </a:graphic>
      </p:graphicFrame>
      <p:pic>
        <p:nvPicPr>
          <p:cNvPr id="108" name="Google Shape;108;p18"/>
          <p:cNvPicPr preferRelativeResize="0"/>
          <p:nvPr/>
        </p:nvPicPr>
        <p:blipFill>
          <a:blip r:embed="rId3">
            <a:alphaModFix/>
          </a:blip>
          <a:stretch>
            <a:fillRect/>
          </a:stretch>
        </p:blipFill>
        <p:spPr>
          <a:xfrm>
            <a:off x="7679050" y="305171"/>
            <a:ext cx="1114425" cy="6858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19"/>
          <p:cNvSpPr txBox="1"/>
          <p:nvPr>
            <p:ph type="title"/>
          </p:nvPr>
        </p:nvSpPr>
        <p:spPr>
          <a:xfrm>
            <a:off x="387900" y="167875"/>
            <a:ext cx="8368200" cy="6861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b="1" lang="en">
                <a:latin typeface="Proxima Nova"/>
                <a:ea typeface="Proxima Nova"/>
                <a:cs typeface="Proxima Nova"/>
                <a:sym typeface="Proxima Nova"/>
              </a:rPr>
              <a:t>Method #3: pH Changes</a:t>
            </a:r>
            <a:r>
              <a:rPr b="1" lang="en">
                <a:latin typeface="Proxima Nova"/>
                <a:ea typeface="Proxima Nova"/>
                <a:cs typeface="Proxima Nova"/>
                <a:sym typeface="Proxima Nova"/>
              </a:rPr>
              <a:t> - Results</a:t>
            </a:r>
            <a:endParaRPr b="1">
              <a:latin typeface="Proxima Nova"/>
              <a:ea typeface="Proxima Nova"/>
              <a:cs typeface="Proxima Nova"/>
              <a:sym typeface="Proxima Nova"/>
            </a:endParaRPr>
          </a:p>
        </p:txBody>
      </p:sp>
      <p:sp>
        <p:nvSpPr>
          <p:cNvPr id="114" name="Google Shape;114;p19"/>
          <p:cNvSpPr txBox="1"/>
          <p:nvPr>
            <p:ph idx="1" type="body"/>
          </p:nvPr>
        </p:nvSpPr>
        <p:spPr>
          <a:xfrm>
            <a:off x="387900" y="1185025"/>
            <a:ext cx="3333600" cy="3078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solidFill>
                  <a:srgbClr val="FFFFFF"/>
                </a:solidFill>
                <a:latin typeface="Proxima Nova"/>
                <a:ea typeface="Proxima Nova"/>
                <a:cs typeface="Proxima Nova"/>
                <a:sym typeface="Proxima Nova"/>
              </a:rPr>
              <a:t>There are several key chemical reactions that are occurring within the jar. One of them produces lactic acid, which can alter the pH of the salt water. While the fermentation proceeds, the pH will decrease as the microbes perform the reactions. To record the pH, use a sterile toothpick or clean utensil to dip into the fermentation vessel and transfer one or two drops of the liquid to a pH strip. Follow the color guide provided by the manufacturer to identify the acidity of the ferment.</a:t>
            </a:r>
            <a:endParaRPr sz="1400">
              <a:solidFill>
                <a:srgbClr val="FFFFFF"/>
              </a:solidFill>
            </a:endParaRPr>
          </a:p>
        </p:txBody>
      </p:sp>
      <p:graphicFrame>
        <p:nvGraphicFramePr>
          <p:cNvPr id="115" name="Google Shape;115;p19"/>
          <p:cNvGraphicFramePr/>
          <p:nvPr/>
        </p:nvGraphicFramePr>
        <p:xfrm>
          <a:off x="4521800" y="1224625"/>
          <a:ext cx="3000000" cy="3000000"/>
        </p:xfrm>
        <a:graphic>
          <a:graphicData uri="http://schemas.openxmlformats.org/drawingml/2006/table">
            <a:tbl>
              <a:tblPr>
                <a:noFill/>
                <a:tableStyleId>{EBA89C53-A5E5-44A9-B4DE-F99DC754E7A4}</a:tableStyleId>
              </a:tblPr>
              <a:tblGrid>
                <a:gridCol w="2089550"/>
                <a:gridCol w="2089550"/>
              </a:tblGrid>
              <a:tr h="381000">
                <a:tc>
                  <a:txBody>
                    <a:bodyPr/>
                    <a:lstStyle/>
                    <a:p>
                      <a:pPr indent="0" lvl="0" marL="0" rtl="0" algn="ctr">
                        <a:spcBef>
                          <a:spcPts val="0"/>
                        </a:spcBef>
                        <a:spcAft>
                          <a:spcPts val="0"/>
                        </a:spcAft>
                        <a:buNone/>
                      </a:pPr>
                      <a:r>
                        <a:rPr b="1" lang="en"/>
                        <a:t>Date</a:t>
                      </a:r>
                      <a:endParaRPr b="1"/>
                    </a:p>
                  </a:txBody>
                  <a:tcPr marT="91425" marB="91425" marR="91425" marL="91425">
                    <a:solidFill>
                      <a:srgbClr val="CFE2F3"/>
                    </a:solidFill>
                  </a:tcPr>
                </a:tc>
                <a:tc>
                  <a:txBody>
                    <a:bodyPr/>
                    <a:lstStyle/>
                    <a:p>
                      <a:pPr indent="0" lvl="0" marL="0" rtl="0" algn="ctr">
                        <a:spcBef>
                          <a:spcPts val="0"/>
                        </a:spcBef>
                        <a:spcAft>
                          <a:spcPts val="0"/>
                        </a:spcAft>
                        <a:buNone/>
                      </a:pPr>
                      <a:r>
                        <a:rPr b="1" lang="en">
                          <a:latin typeface="Proxima Nova"/>
                          <a:ea typeface="Proxima Nova"/>
                          <a:cs typeface="Proxima Nova"/>
                          <a:sym typeface="Proxima Nova"/>
                        </a:rPr>
                        <a:t>pH</a:t>
                      </a:r>
                      <a:endParaRPr b="1">
                        <a:latin typeface="Proxima Nova"/>
                        <a:ea typeface="Proxima Nova"/>
                        <a:cs typeface="Proxima Nova"/>
                        <a:sym typeface="Proxima Nova"/>
                      </a:endParaRPr>
                    </a:p>
                  </a:txBody>
                  <a:tcPr marT="91425" marB="91425" marR="91425" marL="91425">
                    <a:solidFill>
                      <a:srgbClr val="CFE2F3"/>
                    </a:solidFill>
                  </a:tcPr>
                </a:tc>
              </a:tr>
              <a:tr h="381000">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81000">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81000">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81000">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81000">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81000">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81000">
                <a:tc>
                  <a:txBody>
                    <a:bodyPr/>
                    <a:lstStyle/>
                    <a:p>
                      <a:pPr indent="0" lvl="0" marL="0" rtl="0" algn="l">
                        <a:spcBef>
                          <a:spcPts val="0"/>
                        </a:spcBef>
                        <a:spcAft>
                          <a:spcPts val="0"/>
                        </a:spcAft>
                        <a:buNone/>
                      </a:pPr>
                      <a:r>
                        <a:rPr lang="en"/>
                        <a:t>Add</a:t>
                      </a:r>
                      <a:r>
                        <a:rPr lang="en"/>
                        <a:t> more rows if needed</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bl>
          </a:graphicData>
        </a:graphic>
      </p:graphicFrame>
      <p:pic>
        <p:nvPicPr>
          <p:cNvPr id="116" name="Google Shape;116;p19"/>
          <p:cNvPicPr preferRelativeResize="0"/>
          <p:nvPr/>
        </p:nvPicPr>
        <p:blipFill>
          <a:blip r:embed="rId3">
            <a:alphaModFix/>
          </a:blip>
          <a:stretch>
            <a:fillRect/>
          </a:stretch>
        </p:blipFill>
        <p:spPr>
          <a:xfrm>
            <a:off x="7679050" y="305171"/>
            <a:ext cx="1114425" cy="6858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20"/>
          <p:cNvSpPr txBox="1"/>
          <p:nvPr>
            <p:ph type="title"/>
          </p:nvPr>
        </p:nvSpPr>
        <p:spPr>
          <a:xfrm>
            <a:off x="387900" y="458025"/>
            <a:ext cx="8368200" cy="6861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SzPts val="990"/>
              <a:buNone/>
            </a:pPr>
            <a:r>
              <a:rPr b="1" lang="en"/>
              <a:t>Why Does Fermentation Happen? </a:t>
            </a:r>
            <a:br>
              <a:rPr b="1" lang="en"/>
            </a:br>
            <a:r>
              <a:rPr b="1" lang="en"/>
              <a:t>Callout Question Answer Sheet</a:t>
            </a:r>
            <a:endParaRPr b="1"/>
          </a:p>
        </p:txBody>
      </p:sp>
      <p:graphicFrame>
        <p:nvGraphicFramePr>
          <p:cNvPr id="122" name="Google Shape;122;p20"/>
          <p:cNvGraphicFramePr/>
          <p:nvPr/>
        </p:nvGraphicFramePr>
        <p:xfrm>
          <a:off x="952500" y="1657350"/>
          <a:ext cx="3000000" cy="3000000"/>
        </p:xfrm>
        <a:graphic>
          <a:graphicData uri="http://schemas.openxmlformats.org/drawingml/2006/table">
            <a:tbl>
              <a:tblPr>
                <a:noFill/>
                <a:tableStyleId>{EBA89C53-A5E5-44A9-B4DE-F99DC754E7A4}</a:tableStyleId>
              </a:tblPr>
              <a:tblGrid>
                <a:gridCol w="7239000"/>
              </a:tblGrid>
              <a:tr h="381000">
                <a:tc>
                  <a:txBody>
                    <a:bodyPr/>
                    <a:lstStyle/>
                    <a:p>
                      <a:pPr indent="-311150" lvl="0" marL="457200" rtl="0" algn="ctr">
                        <a:lnSpc>
                          <a:spcPct val="115000"/>
                        </a:lnSpc>
                        <a:spcBef>
                          <a:spcPts val="0"/>
                        </a:spcBef>
                        <a:spcAft>
                          <a:spcPts val="0"/>
                        </a:spcAft>
                        <a:buClr>
                          <a:srgbClr val="FF9900"/>
                        </a:buClr>
                        <a:buSzPts val="1300"/>
                        <a:buFont typeface="Proxima Nova"/>
                        <a:buAutoNum type="arabicPeriod"/>
                      </a:pPr>
                      <a:r>
                        <a:rPr lang="en" sz="1300">
                          <a:solidFill>
                            <a:srgbClr val="FF9900"/>
                          </a:solidFill>
                          <a:latin typeface="Proxima Nova"/>
                          <a:ea typeface="Proxima Nova"/>
                          <a:cs typeface="Proxima Nova"/>
                          <a:sym typeface="Proxima Nova"/>
                        </a:rPr>
                        <a:t>What chemical forms the bubbles in your fermentation?</a:t>
                      </a:r>
                      <a:endParaRPr sz="1300">
                        <a:solidFill>
                          <a:srgbClr val="FF9900"/>
                        </a:solidFill>
                        <a:latin typeface="Proxima Nova"/>
                        <a:ea typeface="Proxima Nova"/>
                        <a:cs typeface="Proxima Nova"/>
                        <a:sym typeface="Proxima Nova"/>
                      </a:endParaRPr>
                    </a:p>
                    <a:p>
                      <a:pPr indent="0" lvl="0" marL="0" rtl="0" algn="ctr">
                        <a:lnSpc>
                          <a:spcPct val="115000"/>
                        </a:lnSpc>
                        <a:spcBef>
                          <a:spcPts val="0"/>
                        </a:spcBef>
                        <a:spcAft>
                          <a:spcPts val="0"/>
                        </a:spcAft>
                        <a:buNone/>
                      </a:pPr>
                      <a:r>
                        <a:t/>
                      </a:r>
                      <a:endParaRPr/>
                    </a:p>
                  </a:txBody>
                  <a:tcPr marT="91425" marB="91425" marR="91425" marL="91425">
                    <a:solidFill>
                      <a:srgbClr val="CFE2F3"/>
                    </a:solidFill>
                  </a:tcPr>
                </a:tc>
              </a:tr>
              <a:tr h="381000">
                <a:tc>
                  <a:txBody>
                    <a:bodyPr/>
                    <a:lstStyle/>
                    <a:p>
                      <a:pPr indent="0" lvl="0" marL="0" rtl="0" algn="l">
                        <a:spcBef>
                          <a:spcPts val="0"/>
                        </a:spcBef>
                        <a:spcAft>
                          <a:spcPts val="0"/>
                        </a:spcAft>
                        <a:buNone/>
                      </a:pPr>
                      <a:r>
                        <a:t/>
                      </a:r>
                      <a:endParaRPr/>
                    </a:p>
                  </a:txBody>
                  <a:tcPr marT="91425" marB="91425" marR="91425" marL="91425">
                    <a:solidFill>
                      <a:srgbClr val="CFE2F3"/>
                    </a:solidFill>
                  </a:tcPr>
                </a:tc>
              </a:tr>
              <a:tr h="381000">
                <a:tc>
                  <a:txBody>
                    <a:bodyPr/>
                    <a:lstStyle/>
                    <a:p>
                      <a:pPr indent="0" lvl="0" marL="0" rtl="0" algn="ctr">
                        <a:lnSpc>
                          <a:spcPct val="115000"/>
                        </a:lnSpc>
                        <a:spcBef>
                          <a:spcPts val="0"/>
                        </a:spcBef>
                        <a:spcAft>
                          <a:spcPts val="0"/>
                        </a:spcAft>
                        <a:buNone/>
                      </a:pPr>
                      <a:r>
                        <a:rPr lang="en" sz="1300">
                          <a:solidFill>
                            <a:srgbClr val="FF9900"/>
                          </a:solidFill>
                          <a:latin typeface="Proxima Nova"/>
                          <a:ea typeface="Proxima Nova"/>
                          <a:cs typeface="Proxima Nova"/>
                          <a:sym typeface="Proxima Nova"/>
                        </a:rPr>
                        <a:t>2. </a:t>
                      </a:r>
                      <a:r>
                        <a:rPr lang="en" sz="1300">
                          <a:solidFill>
                            <a:srgbClr val="FF9900"/>
                          </a:solidFill>
                          <a:latin typeface="Proxima Nova"/>
                          <a:ea typeface="Proxima Nova"/>
                          <a:cs typeface="Proxima Nova"/>
                          <a:sym typeface="Proxima Nova"/>
                        </a:rPr>
                        <a:t>What chemical reaction is producing the bubbles?</a:t>
                      </a:r>
                      <a:endParaRPr/>
                    </a:p>
                  </a:txBody>
                  <a:tcPr marT="91425" marB="91425" marR="91425" marL="91425">
                    <a:solidFill>
                      <a:srgbClr val="CFE2F3"/>
                    </a:solidFill>
                  </a:tcPr>
                </a:tc>
              </a:tr>
              <a:tr h="381000">
                <a:tc>
                  <a:txBody>
                    <a:bodyPr/>
                    <a:lstStyle/>
                    <a:p>
                      <a:pPr indent="0" lvl="0" marL="0" rtl="0" algn="l">
                        <a:spcBef>
                          <a:spcPts val="0"/>
                        </a:spcBef>
                        <a:spcAft>
                          <a:spcPts val="0"/>
                        </a:spcAft>
                        <a:buNone/>
                      </a:pPr>
                      <a:r>
                        <a:t/>
                      </a:r>
                      <a:endParaRPr/>
                    </a:p>
                  </a:txBody>
                  <a:tcPr marT="91425" marB="91425" marR="91425" marL="91425">
                    <a:solidFill>
                      <a:srgbClr val="CFE2F3"/>
                    </a:solidFill>
                  </a:tcPr>
                </a:tc>
              </a:tr>
              <a:tr h="381000">
                <a:tc>
                  <a:txBody>
                    <a:bodyPr/>
                    <a:lstStyle/>
                    <a:p>
                      <a:pPr indent="0" lvl="0" marL="0" rtl="0" algn="ctr">
                        <a:lnSpc>
                          <a:spcPct val="115000"/>
                        </a:lnSpc>
                        <a:spcBef>
                          <a:spcPts val="0"/>
                        </a:spcBef>
                        <a:spcAft>
                          <a:spcPts val="0"/>
                        </a:spcAft>
                        <a:buNone/>
                      </a:pPr>
                      <a:r>
                        <a:rPr lang="en" sz="1300">
                          <a:solidFill>
                            <a:srgbClr val="FF9900"/>
                          </a:solidFill>
                          <a:latin typeface="Proxima Nova"/>
                          <a:ea typeface="Proxima Nova"/>
                          <a:cs typeface="Proxima Nova"/>
                          <a:sym typeface="Proxima Nova"/>
                        </a:rPr>
                        <a:t>3. How does the amount of anaerobic or aerobic respiration affect the taste of fermented food?</a:t>
                      </a:r>
                      <a:endParaRPr/>
                    </a:p>
                  </a:txBody>
                  <a:tcPr marT="91425" marB="91425" marR="91425" marL="91425">
                    <a:solidFill>
                      <a:srgbClr val="CFE2F3"/>
                    </a:solidFill>
                  </a:tcPr>
                </a:tc>
              </a:tr>
              <a:tr h="381000">
                <a:tc>
                  <a:txBody>
                    <a:bodyPr/>
                    <a:lstStyle/>
                    <a:p>
                      <a:pPr indent="0" lvl="0" marL="0" rtl="0" algn="l">
                        <a:spcBef>
                          <a:spcPts val="0"/>
                        </a:spcBef>
                        <a:spcAft>
                          <a:spcPts val="0"/>
                        </a:spcAft>
                        <a:buNone/>
                      </a:pPr>
                      <a:r>
                        <a:t/>
                      </a:r>
                      <a:endParaRPr/>
                    </a:p>
                  </a:txBody>
                  <a:tcPr marT="91425" marB="91425" marR="91425" marL="91425">
                    <a:solidFill>
                      <a:srgbClr val="CFE2F3"/>
                    </a:solidFill>
                  </a:tcPr>
                </a:tc>
              </a:tr>
            </a:tbl>
          </a:graphicData>
        </a:graphic>
      </p:graphicFrame>
      <p:pic>
        <p:nvPicPr>
          <p:cNvPr id="123" name="Google Shape;123;p20"/>
          <p:cNvPicPr preferRelativeResize="0"/>
          <p:nvPr/>
        </p:nvPicPr>
        <p:blipFill>
          <a:blip r:embed="rId3">
            <a:alphaModFix/>
          </a:blip>
          <a:stretch>
            <a:fillRect/>
          </a:stretch>
        </p:blipFill>
        <p:spPr>
          <a:xfrm>
            <a:off x="7679050" y="305171"/>
            <a:ext cx="1114425" cy="6858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1"/>
          <p:cNvSpPr txBox="1"/>
          <p:nvPr>
            <p:ph type="title"/>
          </p:nvPr>
        </p:nvSpPr>
        <p:spPr>
          <a:xfrm>
            <a:off x="387900" y="458025"/>
            <a:ext cx="8368200" cy="6861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b="1" lang="en">
                <a:latin typeface="Proxima Nova"/>
                <a:ea typeface="Proxima Nova"/>
                <a:cs typeface="Proxima Nova"/>
                <a:sym typeface="Proxima Nova"/>
              </a:rPr>
              <a:t>What Does Your Fermentation Taste Like?</a:t>
            </a:r>
            <a:endParaRPr b="1">
              <a:latin typeface="Proxima Nova"/>
              <a:ea typeface="Proxima Nova"/>
              <a:cs typeface="Proxima Nova"/>
              <a:sym typeface="Proxima Nova"/>
            </a:endParaRPr>
          </a:p>
        </p:txBody>
      </p:sp>
      <p:graphicFrame>
        <p:nvGraphicFramePr>
          <p:cNvPr id="129" name="Google Shape;129;p21"/>
          <p:cNvGraphicFramePr/>
          <p:nvPr/>
        </p:nvGraphicFramePr>
        <p:xfrm>
          <a:off x="605800" y="1489965"/>
          <a:ext cx="3000000" cy="3000000"/>
        </p:xfrm>
        <a:graphic>
          <a:graphicData uri="http://schemas.openxmlformats.org/drawingml/2006/table">
            <a:tbl>
              <a:tblPr>
                <a:noFill/>
                <a:tableStyleId>{EBA89C53-A5E5-44A9-B4DE-F99DC754E7A4}</a:tableStyleId>
              </a:tblPr>
              <a:tblGrid>
                <a:gridCol w="1811875"/>
                <a:gridCol w="6283225"/>
              </a:tblGrid>
              <a:tr h="364425">
                <a:tc>
                  <a:txBody>
                    <a:bodyPr/>
                    <a:lstStyle/>
                    <a:p>
                      <a:pPr indent="0" lvl="0" marL="0" rtl="0" algn="ctr">
                        <a:spcBef>
                          <a:spcPts val="0"/>
                        </a:spcBef>
                        <a:spcAft>
                          <a:spcPts val="0"/>
                        </a:spcAft>
                        <a:buNone/>
                      </a:pPr>
                      <a:r>
                        <a:rPr b="1" lang="en">
                          <a:latin typeface="Proxima Nova"/>
                          <a:ea typeface="Proxima Nova"/>
                          <a:cs typeface="Proxima Nova"/>
                          <a:sym typeface="Proxima Nova"/>
                        </a:rPr>
                        <a:t>Date</a:t>
                      </a:r>
                      <a:endParaRPr b="1">
                        <a:latin typeface="Proxima Nova"/>
                        <a:ea typeface="Proxima Nova"/>
                        <a:cs typeface="Proxima Nova"/>
                        <a:sym typeface="Proxima Nova"/>
                      </a:endParaRPr>
                    </a:p>
                  </a:txBody>
                  <a:tcPr marT="91425" marB="91425" marR="91425" marL="91425">
                    <a:solidFill>
                      <a:srgbClr val="CFE2F3"/>
                    </a:solidFill>
                  </a:tcPr>
                </a:tc>
                <a:tc>
                  <a:txBody>
                    <a:bodyPr/>
                    <a:lstStyle/>
                    <a:p>
                      <a:pPr indent="0" lvl="0" marL="0" rtl="0" algn="ctr">
                        <a:spcBef>
                          <a:spcPts val="0"/>
                        </a:spcBef>
                        <a:spcAft>
                          <a:spcPts val="0"/>
                        </a:spcAft>
                        <a:buNone/>
                      </a:pPr>
                      <a:r>
                        <a:rPr b="1" lang="en">
                          <a:latin typeface="Proxima Nova"/>
                          <a:ea typeface="Proxima Nova"/>
                          <a:cs typeface="Proxima Nova"/>
                          <a:sym typeface="Proxima Nova"/>
                        </a:rPr>
                        <a:t>Flavor Notes </a:t>
                      </a:r>
                      <a:endParaRPr b="1">
                        <a:latin typeface="Proxima Nova"/>
                        <a:ea typeface="Proxima Nova"/>
                        <a:cs typeface="Proxima Nova"/>
                        <a:sym typeface="Proxima Nova"/>
                      </a:endParaRPr>
                    </a:p>
                    <a:p>
                      <a:pPr indent="0" lvl="0" marL="0" rtl="0" algn="ctr">
                        <a:spcBef>
                          <a:spcPts val="0"/>
                        </a:spcBef>
                        <a:spcAft>
                          <a:spcPts val="0"/>
                        </a:spcAft>
                        <a:buNone/>
                      </a:pPr>
                      <a:r>
                        <a:rPr i="1" lang="en">
                          <a:latin typeface="Proxima Nova"/>
                          <a:ea typeface="Proxima Nova"/>
                          <a:cs typeface="Proxima Nova"/>
                          <a:sym typeface="Proxima Nova"/>
                        </a:rPr>
                        <a:t>Salty, Sour, Sweet, Bitter, Umami</a:t>
                      </a:r>
                      <a:endParaRPr i="1">
                        <a:latin typeface="Proxima Nova"/>
                        <a:ea typeface="Proxima Nova"/>
                        <a:cs typeface="Proxima Nova"/>
                        <a:sym typeface="Proxima Nova"/>
                      </a:endParaRPr>
                    </a:p>
                  </a:txBody>
                  <a:tcPr marT="91425" marB="91425" marR="91425" marL="91425">
                    <a:solidFill>
                      <a:srgbClr val="CFE2F3"/>
                    </a:solidFill>
                  </a:tcPr>
                </a:tc>
              </a:tr>
              <a:tr h="350425">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50425">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50425">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64425">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50425">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350425">
                <a:tc>
                  <a:txBody>
                    <a:bodyPr/>
                    <a:lstStyle/>
                    <a:p>
                      <a:pPr indent="0" lvl="0" marL="0" rtl="0" algn="l">
                        <a:spcBef>
                          <a:spcPts val="0"/>
                        </a:spcBef>
                        <a:spcAft>
                          <a:spcPts val="0"/>
                        </a:spcAft>
                        <a:buNone/>
                      </a:pPr>
                      <a:r>
                        <a:t/>
                      </a:r>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r h="560675">
                <a:tc>
                  <a:txBody>
                    <a:bodyPr/>
                    <a:lstStyle/>
                    <a:p>
                      <a:pPr indent="0" lvl="0" marL="0" rtl="0" algn="l">
                        <a:spcBef>
                          <a:spcPts val="0"/>
                        </a:spcBef>
                        <a:spcAft>
                          <a:spcPts val="0"/>
                        </a:spcAft>
                        <a:buNone/>
                      </a:pPr>
                      <a:r>
                        <a:rPr lang="en">
                          <a:latin typeface="Proxima Nova"/>
                          <a:ea typeface="Proxima Nova"/>
                          <a:cs typeface="Proxima Nova"/>
                          <a:sym typeface="Proxima Nova"/>
                        </a:rPr>
                        <a:t>Add</a:t>
                      </a:r>
                      <a:r>
                        <a:rPr lang="en">
                          <a:latin typeface="Proxima Nova"/>
                          <a:ea typeface="Proxima Nova"/>
                          <a:cs typeface="Proxima Nova"/>
                          <a:sym typeface="Proxima Nova"/>
                        </a:rPr>
                        <a:t> more rows if needed</a:t>
                      </a:r>
                      <a:endParaRPr>
                        <a:latin typeface="Proxima Nova"/>
                        <a:ea typeface="Proxima Nova"/>
                        <a:cs typeface="Proxima Nova"/>
                        <a:sym typeface="Proxima Nova"/>
                      </a:endParaRPr>
                    </a:p>
                  </a:txBody>
                  <a:tcPr marT="91425" marB="91425" marR="91425" marL="91425">
                    <a:solidFill>
                      <a:srgbClr val="FFF2CC"/>
                    </a:solidFill>
                  </a:tcPr>
                </a:tc>
                <a:tc>
                  <a:txBody>
                    <a:bodyPr/>
                    <a:lstStyle/>
                    <a:p>
                      <a:pPr indent="0" lvl="0" marL="0" rtl="0" algn="l">
                        <a:spcBef>
                          <a:spcPts val="0"/>
                        </a:spcBef>
                        <a:spcAft>
                          <a:spcPts val="0"/>
                        </a:spcAft>
                        <a:buNone/>
                      </a:pPr>
                      <a:r>
                        <a:t/>
                      </a:r>
                      <a:endParaRPr/>
                    </a:p>
                  </a:txBody>
                  <a:tcPr marT="91425" marB="91425" marR="91425" marL="91425">
                    <a:solidFill>
                      <a:srgbClr val="FFF2CC"/>
                    </a:solidFill>
                  </a:tcPr>
                </a:tc>
              </a:tr>
            </a:tbl>
          </a:graphicData>
        </a:graphic>
      </p:graphicFrame>
      <p:pic>
        <p:nvPicPr>
          <p:cNvPr id="130" name="Google Shape;130;p21"/>
          <p:cNvPicPr preferRelativeResize="0"/>
          <p:nvPr/>
        </p:nvPicPr>
        <p:blipFill>
          <a:blip r:embed="rId3">
            <a:alphaModFix/>
          </a:blip>
          <a:stretch>
            <a:fillRect/>
          </a:stretch>
        </p:blipFill>
        <p:spPr>
          <a:xfrm>
            <a:off x="7679050" y="305171"/>
            <a:ext cx="1114425" cy="6858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