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y="5143500" cx="9144000"/>
  <p:notesSz cx="6858000" cy="9144000"/>
  <p:embeddedFontLst>
    <p:embeddedFont>
      <p:font typeface="Raleway"/>
      <p:regular r:id="rId16"/>
      <p:bold r:id="rId17"/>
      <p:italic r:id="rId18"/>
      <p:boldItalic r:id="rId19"/>
    </p:embeddedFont>
    <p:embeddedFont>
      <p:font typeface="Proxima Nova"/>
      <p:regular r:id="rId20"/>
      <p:bold r:id="rId21"/>
      <p:italic r:id="rId22"/>
      <p:boldItalic r:id="rId23"/>
    </p:embeddedFont>
    <p:embeddedFont>
      <p:font typeface="Lato"/>
      <p:regular r:id="rId24"/>
      <p:bold r:id="rId25"/>
      <p:italic r:id="rId26"/>
      <p:boldItalic r:id="rId2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ProximaNova-regular.fntdata"/><Relationship Id="rId22" Type="http://schemas.openxmlformats.org/officeDocument/2006/relationships/font" Target="fonts/ProximaNova-italic.fntdata"/><Relationship Id="rId21" Type="http://schemas.openxmlformats.org/officeDocument/2006/relationships/font" Target="fonts/ProximaNova-bold.fntdata"/><Relationship Id="rId24" Type="http://schemas.openxmlformats.org/officeDocument/2006/relationships/font" Target="fonts/Lato-regular.fntdata"/><Relationship Id="rId23" Type="http://schemas.openxmlformats.org/officeDocument/2006/relationships/font" Target="fonts/ProximaNova-boldItalic.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Lato-italic.fntdata"/><Relationship Id="rId25" Type="http://schemas.openxmlformats.org/officeDocument/2006/relationships/font" Target="fonts/Lato-bold.fntdata"/><Relationship Id="rId27" Type="http://schemas.openxmlformats.org/officeDocument/2006/relationships/font" Target="fonts/Lato-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font" Target="fonts/Raleway-bold.fntdata"/><Relationship Id="rId16" Type="http://schemas.openxmlformats.org/officeDocument/2006/relationships/font" Target="fonts/Raleway-regular.fntdata"/><Relationship Id="rId19" Type="http://schemas.openxmlformats.org/officeDocument/2006/relationships/font" Target="fonts/Raleway-boldItalic.fntdata"/><Relationship Id="rId18" Type="http://schemas.openxmlformats.org/officeDocument/2006/relationships/font" Target="fonts/Raleway-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8" name="Shape 68"/>
        <p:cNvGrpSpPr/>
        <p:nvPr/>
      </p:nvGrpSpPr>
      <p:grpSpPr>
        <a:xfrm>
          <a:off x="0" y="0"/>
          <a:ext cx="0" cy="0"/>
          <a:chOff x="0" y="0"/>
          <a:chExt cx="0" cy="0"/>
        </a:xfrm>
      </p:grpSpPr>
      <p:sp>
        <p:nvSpPr>
          <p:cNvPr id="69" name="Google Shape;69;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2" name="Shape 132"/>
        <p:cNvGrpSpPr/>
        <p:nvPr/>
      </p:nvGrpSpPr>
      <p:grpSpPr>
        <a:xfrm>
          <a:off x="0" y="0"/>
          <a:ext cx="0" cy="0"/>
          <a:chOff x="0" y="0"/>
          <a:chExt cx="0" cy="0"/>
        </a:xfrm>
      </p:grpSpPr>
      <p:sp>
        <p:nvSpPr>
          <p:cNvPr id="133" name="Google Shape;133;g3d468baf0d_0_10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4" name="Google Shape;134;g3d468baf0d_0_10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How did you do as a participant in this project?  If you worked by yourself, how did you do when you did this alone?  If you were with a group how were you as a partner?  What would you do differently next time in terms of your behavior, effort, cooperation, focus, and determination.  Remember, we can always grow, even if we feel that we did the best we possibly could have.</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6" name="Shape 76"/>
        <p:cNvGrpSpPr/>
        <p:nvPr/>
      </p:nvGrpSpPr>
      <p:grpSpPr>
        <a:xfrm>
          <a:off x="0" y="0"/>
          <a:ext cx="0" cy="0"/>
          <a:chOff x="0" y="0"/>
          <a:chExt cx="0" cy="0"/>
        </a:xfrm>
      </p:grpSpPr>
      <p:sp>
        <p:nvSpPr>
          <p:cNvPr id="77" name="Google Shape;77;g3d468baf0d_0_6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8" name="Google Shape;78;g3d468baf0d_0_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Describe the situation here that you’re trying to solve.  Are there any design constraints(things you can’t do or have to do) in order to solve this problem?</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3" name="Shape 83"/>
        <p:cNvGrpSpPr/>
        <p:nvPr/>
      </p:nvGrpSpPr>
      <p:grpSpPr>
        <a:xfrm>
          <a:off x="0" y="0"/>
          <a:ext cx="0" cy="0"/>
          <a:chOff x="0" y="0"/>
          <a:chExt cx="0" cy="0"/>
        </a:xfrm>
      </p:grpSpPr>
      <p:sp>
        <p:nvSpPr>
          <p:cNvPr id="84" name="Google Shape;84;g3d468baf0d_0_6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3d468baf0d_0_6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What do you know about the situation already?  What information did you find from looking things up that you think might help you solve the problem?</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0" name="Shape 90"/>
        <p:cNvGrpSpPr/>
        <p:nvPr/>
      </p:nvGrpSpPr>
      <p:grpSpPr>
        <a:xfrm>
          <a:off x="0" y="0"/>
          <a:ext cx="0" cy="0"/>
          <a:chOff x="0" y="0"/>
          <a:chExt cx="0" cy="0"/>
        </a:xfrm>
      </p:grpSpPr>
      <p:sp>
        <p:nvSpPr>
          <p:cNvPr id="91" name="Google Shape;91;g3d468baf0d_0_7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2" name="Google Shape;92;g3d468baf0d_0_7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1600"/>
              </a:spcAft>
              <a:buNone/>
            </a:pPr>
            <a:r>
              <a:rPr lang="en"/>
              <a:t>What solution do you have after you’ve analyzed the problem and done your research?  How would you create the design?  What would it look like?  Would you need materials?  What materials would you need? df</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7" name="Shape 97"/>
        <p:cNvGrpSpPr/>
        <p:nvPr/>
      </p:nvGrpSpPr>
      <p:grpSpPr>
        <a:xfrm>
          <a:off x="0" y="0"/>
          <a:ext cx="0" cy="0"/>
          <a:chOff x="0" y="0"/>
          <a:chExt cx="0" cy="0"/>
        </a:xfrm>
      </p:grpSpPr>
      <p:sp>
        <p:nvSpPr>
          <p:cNvPr id="98" name="Google Shape;98;g3d468baf0d_0_7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9" name="Google Shape;99;g3d468baf0d_0_7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2"/>
              </a:buClr>
              <a:buSzPts val="1100"/>
              <a:buFont typeface="Arial"/>
              <a:buNone/>
            </a:pPr>
            <a:r>
              <a:rPr lang="en">
                <a:solidFill>
                  <a:schemeClr val="dk2"/>
                </a:solidFill>
              </a:rPr>
              <a:t>If you can build the design show yourself doing so right here.  Be sure to include steps to describe what you did and pictures to show yourself doing it.  </a:t>
            </a:r>
            <a:endParaRPr>
              <a:solidFill>
                <a:schemeClr val="dk2"/>
              </a:solidFill>
            </a:endParaRPr>
          </a:p>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4" name="Shape 104"/>
        <p:cNvGrpSpPr/>
        <p:nvPr/>
      </p:nvGrpSpPr>
      <p:grpSpPr>
        <a:xfrm>
          <a:off x="0" y="0"/>
          <a:ext cx="0" cy="0"/>
          <a:chOff x="0" y="0"/>
          <a:chExt cx="0" cy="0"/>
        </a:xfrm>
      </p:grpSpPr>
      <p:sp>
        <p:nvSpPr>
          <p:cNvPr id="105" name="Google Shape;105;g3d468baf0d_0_8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3d468baf0d_0_8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How would you test this design?  You can’t make a volcano erupt, so how else could you go about testing to see if your ideas were correct or not?</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1" name="Shape 111"/>
        <p:cNvGrpSpPr/>
        <p:nvPr/>
      </p:nvGrpSpPr>
      <p:grpSpPr>
        <a:xfrm>
          <a:off x="0" y="0"/>
          <a:ext cx="0" cy="0"/>
          <a:chOff x="0" y="0"/>
          <a:chExt cx="0" cy="0"/>
        </a:xfrm>
      </p:grpSpPr>
      <p:sp>
        <p:nvSpPr>
          <p:cNvPr id="112" name="Google Shape;112;g3d468baf0d_0_8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3" name="Google Shape;113;g3d468baf0d_0_8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2"/>
              </a:buClr>
              <a:buSzPts val="1100"/>
              <a:buFont typeface="Arial"/>
              <a:buNone/>
            </a:pPr>
            <a:r>
              <a:rPr lang="en" sz="1000">
                <a:solidFill>
                  <a:schemeClr val="dk2"/>
                </a:solidFill>
                <a:latin typeface="Proxima Nova"/>
                <a:ea typeface="Proxima Nova"/>
                <a:cs typeface="Proxima Nova"/>
                <a:sym typeface="Proxima Nova"/>
              </a:rPr>
              <a:t>What information did you collect from your test.  If you can’t actually test it, what could be the type of results you might get if you could test this and what would those results mean?  What would a successful test look like in terms of data?  What would a failure look like in terms of data?</a:t>
            </a:r>
            <a:endParaRPr sz="1000">
              <a:solidFill>
                <a:schemeClr val="dk2"/>
              </a:solidFill>
              <a:latin typeface="Proxima Nova"/>
              <a:ea typeface="Proxima Nova"/>
              <a:cs typeface="Proxima Nova"/>
              <a:sym typeface="Proxima Nova"/>
            </a:endParaRPr>
          </a:p>
          <a:p>
            <a:pPr indent="0" lvl="0" marL="0" rtl="0" algn="l">
              <a:spcBef>
                <a:spcPts val="0"/>
              </a:spcBef>
              <a:spcAft>
                <a:spcPts val="0"/>
              </a:spcAft>
              <a:buClr>
                <a:schemeClr val="dk2"/>
              </a:buClr>
              <a:buSzPts val="1100"/>
              <a:buFont typeface="Arial"/>
              <a:buNone/>
            </a:pPr>
            <a:r>
              <a:t/>
            </a:r>
            <a:endParaRPr sz="1000">
              <a:solidFill>
                <a:schemeClr val="dk2"/>
              </a:solidFill>
              <a:latin typeface="Proxima Nova"/>
              <a:ea typeface="Proxima Nova"/>
              <a:cs typeface="Proxima Nova"/>
              <a:sym typeface="Proxima Nova"/>
            </a:endParaRPr>
          </a:p>
          <a:p>
            <a:pPr indent="0" lvl="0" marL="0" rtl="0" algn="l">
              <a:spcBef>
                <a:spcPts val="0"/>
              </a:spcBef>
              <a:spcAft>
                <a:spcPts val="0"/>
              </a:spcAft>
              <a:buNone/>
            </a:pPr>
            <a:r>
              <a:t/>
            </a:r>
            <a:endParaRPr>
              <a:latin typeface="Proxima Nova"/>
              <a:ea typeface="Proxima Nova"/>
              <a:cs typeface="Proxima Nova"/>
              <a:sym typeface="Proxima Nova"/>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8" name="Shape 118"/>
        <p:cNvGrpSpPr/>
        <p:nvPr/>
      </p:nvGrpSpPr>
      <p:grpSpPr>
        <a:xfrm>
          <a:off x="0" y="0"/>
          <a:ext cx="0" cy="0"/>
          <a:chOff x="0" y="0"/>
          <a:chExt cx="0" cy="0"/>
        </a:xfrm>
      </p:grpSpPr>
      <p:sp>
        <p:nvSpPr>
          <p:cNvPr id="119" name="Google Shape;119;g3d468baf0d_0_9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3d468baf0d_0_9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What changes would you make based off of these tests?  If it worked, why did it work, and how could you make it better?  If it failed, why did it fail, and what would you do so it wouldn’t hopefully fail the next time?</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5" name="Shape 125"/>
        <p:cNvGrpSpPr/>
        <p:nvPr/>
      </p:nvGrpSpPr>
      <p:grpSpPr>
        <a:xfrm>
          <a:off x="0" y="0"/>
          <a:ext cx="0" cy="0"/>
          <a:chOff x="0" y="0"/>
          <a:chExt cx="0" cy="0"/>
        </a:xfrm>
      </p:grpSpPr>
      <p:sp>
        <p:nvSpPr>
          <p:cNvPr id="126" name="Google Shape;126;g3d468baf0d_0_9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7" name="Google Shape;127;g3d468baf0d_0_9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What did you learn about the scientific and </a:t>
            </a:r>
            <a:r>
              <a:rPr lang="en"/>
              <a:t>mathematical</a:t>
            </a:r>
            <a:r>
              <a:rPr lang="en"/>
              <a:t> principles in action here?  Why are they important?  Are there any misunderstandings that you thought the class had that was cleared up now after this activity?  What would you tell someone in between 4 and 6 sentences about what you learned today?</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bg>
      <p:bgPr>
        <a:solidFill>
          <a:schemeClr val="dk1"/>
        </a:solidFill>
      </p:bgPr>
    </p:bg>
    <p:spTree>
      <p:nvGrpSpPr>
        <p:cNvPr id="9" name="Shape 9"/>
        <p:cNvGrpSpPr/>
        <p:nvPr/>
      </p:nvGrpSpPr>
      <p:grpSpPr>
        <a:xfrm>
          <a:off x="0" y="0"/>
          <a:ext cx="0" cy="0"/>
          <a:chOff x="0" y="0"/>
          <a:chExt cx="0" cy="0"/>
        </a:xfrm>
      </p:grpSpPr>
      <p:cxnSp>
        <p:nvCxnSpPr>
          <p:cNvPr id="10" name="Google Shape;10;p2"/>
          <p:cNvCxnSpPr/>
          <p:nvPr/>
        </p:nvCxnSpPr>
        <p:spPr>
          <a:xfrm>
            <a:off x="2477724" y="415650"/>
            <a:ext cx="6244200" cy="0"/>
          </a:xfrm>
          <a:prstGeom prst="straightConnector1">
            <a:avLst/>
          </a:prstGeom>
          <a:noFill/>
          <a:ln cap="flat" cmpd="sng" w="38100">
            <a:solidFill>
              <a:schemeClr val="lt1"/>
            </a:solidFill>
            <a:prstDash val="solid"/>
            <a:round/>
            <a:headEnd len="sm" w="sm" type="none"/>
            <a:tailEnd len="sm" w="sm" type="none"/>
          </a:ln>
        </p:spPr>
      </p:cxnSp>
      <p:cxnSp>
        <p:nvCxnSpPr>
          <p:cNvPr id="11" name="Google Shape;11;p2"/>
          <p:cNvCxnSpPr/>
          <p:nvPr/>
        </p:nvCxnSpPr>
        <p:spPr>
          <a:xfrm>
            <a:off x="2477724" y="4740000"/>
            <a:ext cx="6244200" cy="0"/>
          </a:xfrm>
          <a:prstGeom prst="straightConnector1">
            <a:avLst/>
          </a:prstGeom>
          <a:noFill/>
          <a:ln cap="flat" cmpd="sng" w="19050">
            <a:solidFill>
              <a:schemeClr val="lt1"/>
            </a:solidFill>
            <a:prstDash val="solid"/>
            <a:round/>
            <a:headEnd len="sm" w="sm" type="none"/>
            <a:tailEnd len="sm" w="sm" type="none"/>
          </a:ln>
        </p:spPr>
      </p:cxnSp>
      <p:cxnSp>
        <p:nvCxnSpPr>
          <p:cNvPr id="12" name="Google Shape;12;p2"/>
          <p:cNvCxnSpPr/>
          <p:nvPr/>
        </p:nvCxnSpPr>
        <p:spPr>
          <a:xfrm>
            <a:off x="425198" y="415650"/>
            <a:ext cx="183300" cy="0"/>
          </a:xfrm>
          <a:prstGeom prst="straightConnector1">
            <a:avLst/>
          </a:prstGeom>
          <a:noFill/>
          <a:ln cap="flat" cmpd="sng" w="19050">
            <a:solidFill>
              <a:schemeClr val="lt1"/>
            </a:solidFill>
            <a:prstDash val="solid"/>
            <a:round/>
            <a:headEnd len="sm" w="sm" type="none"/>
            <a:tailEnd len="sm" w="sm" type="none"/>
          </a:ln>
        </p:spPr>
      </p:cxnSp>
      <p:sp>
        <p:nvSpPr>
          <p:cNvPr id="13" name="Google Shape;13;p2"/>
          <p:cNvSpPr txBox="1"/>
          <p:nvPr>
            <p:ph type="ctrTitle"/>
          </p:nvPr>
        </p:nvSpPr>
        <p:spPr>
          <a:xfrm>
            <a:off x="2371725" y="630225"/>
            <a:ext cx="6331500" cy="1542000"/>
          </a:xfrm>
          <a:prstGeom prst="rect">
            <a:avLst/>
          </a:prstGeom>
        </p:spPr>
        <p:txBody>
          <a:bodyPr anchorCtr="0" anchor="t" bIns="91425" lIns="91425" spcFirstLastPara="1" rIns="91425" wrap="square" tIns="91425"/>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p:txBody>
      </p:sp>
      <p:sp>
        <p:nvSpPr>
          <p:cNvPr id="14" name="Google Shape;14;p2"/>
          <p:cNvSpPr txBox="1"/>
          <p:nvPr>
            <p:ph idx="1" type="subTitle"/>
          </p:nvPr>
        </p:nvSpPr>
        <p:spPr>
          <a:xfrm>
            <a:off x="2390267" y="3238450"/>
            <a:ext cx="6331500" cy="1241700"/>
          </a:xfrm>
          <a:prstGeom prst="rect">
            <a:avLst/>
          </a:prstGeom>
        </p:spPr>
        <p:txBody>
          <a:bodyPr anchorCtr="0" anchor="b" bIns="91425" lIns="91425" spcFirstLastPara="1" rIns="91425" wrap="square" tIns="91425"/>
          <a:lstStyle>
            <a:lvl1pPr lvl="0">
              <a:lnSpc>
                <a:spcPct val="100000"/>
              </a:lnSpc>
              <a:spcBef>
                <a:spcPts val="0"/>
              </a:spcBef>
              <a:spcAft>
                <a:spcPts val="0"/>
              </a:spcAft>
              <a:buClr>
                <a:schemeClr val="lt1"/>
              </a:buClr>
              <a:buSzPts val="1800"/>
              <a:buNone/>
              <a:defRPr>
                <a:solidFill>
                  <a:schemeClr val="lt1"/>
                </a:solidFill>
              </a:defRPr>
            </a:lvl1pPr>
            <a:lvl2pPr lvl="1">
              <a:lnSpc>
                <a:spcPct val="100000"/>
              </a:lnSpc>
              <a:spcBef>
                <a:spcPts val="0"/>
              </a:spcBef>
              <a:spcAft>
                <a:spcPts val="0"/>
              </a:spcAft>
              <a:buClr>
                <a:schemeClr val="lt1"/>
              </a:buClr>
              <a:buSzPts val="1800"/>
              <a:buNone/>
              <a:defRPr sz="1800">
                <a:solidFill>
                  <a:schemeClr val="lt1"/>
                </a:solidFill>
              </a:defRPr>
            </a:lvl2pPr>
            <a:lvl3pPr lvl="2">
              <a:lnSpc>
                <a:spcPct val="100000"/>
              </a:lnSpc>
              <a:spcBef>
                <a:spcPts val="0"/>
              </a:spcBef>
              <a:spcAft>
                <a:spcPts val="0"/>
              </a:spcAft>
              <a:buClr>
                <a:schemeClr val="lt1"/>
              </a:buClr>
              <a:buSzPts val="1800"/>
              <a:buNone/>
              <a:defRPr sz="1800">
                <a:solidFill>
                  <a:schemeClr val="lt1"/>
                </a:solidFill>
              </a:defRPr>
            </a:lvl3pPr>
            <a:lvl4pPr lvl="3">
              <a:lnSpc>
                <a:spcPct val="100000"/>
              </a:lnSpc>
              <a:spcBef>
                <a:spcPts val="0"/>
              </a:spcBef>
              <a:spcAft>
                <a:spcPts val="0"/>
              </a:spcAft>
              <a:buClr>
                <a:schemeClr val="lt1"/>
              </a:buClr>
              <a:buSzPts val="1800"/>
              <a:buNone/>
              <a:defRPr sz="1800">
                <a:solidFill>
                  <a:schemeClr val="lt1"/>
                </a:solidFill>
              </a:defRPr>
            </a:lvl4pPr>
            <a:lvl5pPr lvl="4">
              <a:lnSpc>
                <a:spcPct val="100000"/>
              </a:lnSpc>
              <a:spcBef>
                <a:spcPts val="0"/>
              </a:spcBef>
              <a:spcAft>
                <a:spcPts val="0"/>
              </a:spcAft>
              <a:buClr>
                <a:schemeClr val="lt1"/>
              </a:buClr>
              <a:buSzPts val="1800"/>
              <a:buNone/>
              <a:defRPr sz="1800">
                <a:solidFill>
                  <a:schemeClr val="lt1"/>
                </a:solidFill>
              </a:defRPr>
            </a:lvl5pPr>
            <a:lvl6pPr lvl="5">
              <a:lnSpc>
                <a:spcPct val="100000"/>
              </a:lnSpc>
              <a:spcBef>
                <a:spcPts val="0"/>
              </a:spcBef>
              <a:spcAft>
                <a:spcPts val="0"/>
              </a:spcAft>
              <a:buClr>
                <a:schemeClr val="lt1"/>
              </a:buClr>
              <a:buSzPts val="1800"/>
              <a:buNone/>
              <a:defRPr sz="1800">
                <a:solidFill>
                  <a:schemeClr val="lt1"/>
                </a:solidFill>
              </a:defRPr>
            </a:lvl6pPr>
            <a:lvl7pPr lvl="6">
              <a:lnSpc>
                <a:spcPct val="100000"/>
              </a:lnSpc>
              <a:spcBef>
                <a:spcPts val="0"/>
              </a:spcBef>
              <a:spcAft>
                <a:spcPts val="0"/>
              </a:spcAft>
              <a:buClr>
                <a:schemeClr val="lt1"/>
              </a:buClr>
              <a:buSzPts val="1800"/>
              <a:buNone/>
              <a:defRPr sz="1800">
                <a:solidFill>
                  <a:schemeClr val="lt1"/>
                </a:solidFill>
              </a:defRPr>
            </a:lvl7pPr>
            <a:lvl8pPr lvl="7">
              <a:lnSpc>
                <a:spcPct val="100000"/>
              </a:lnSpc>
              <a:spcBef>
                <a:spcPts val="0"/>
              </a:spcBef>
              <a:spcAft>
                <a:spcPts val="0"/>
              </a:spcAft>
              <a:buClr>
                <a:schemeClr val="lt1"/>
              </a:buClr>
              <a:buSzPts val="1800"/>
              <a:buNone/>
              <a:defRPr sz="1800">
                <a:solidFill>
                  <a:schemeClr val="lt1"/>
                </a:solidFill>
              </a:defRPr>
            </a:lvl8pPr>
            <a:lvl9pPr lvl="8">
              <a:lnSpc>
                <a:spcPct val="100000"/>
              </a:lnSpc>
              <a:spcBef>
                <a:spcPts val="0"/>
              </a:spcBef>
              <a:spcAft>
                <a:spcPts val="0"/>
              </a:spcAft>
              <a:buClr>
                <a:schemeClr val="lt1"/>
              </a:buClr>
              <a:buSzPts val="1800"/>
              <a:buNone/>
              <a:defRPr sz="1800">
                <a:solidFill>
                  <a:schemeClr val="lt1"/>
                </a:solidFill>
              </a:defRPr>
            </a:lvl9pPr>
          </a:lstStyle>
          <a:p/>
        </p:txBody>
      </p:sp>
      <p:sp>
        <p:nvSpPr>
          <p:cNvPr id="15" name="Google Shape;15;p2"/>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60" name="Shape 60"/>
        <p:cNvGrpSpPr/>
        <p:nvPr/>
      </p:nvGrpSpPr>
      <p:grpSpPr>
        <a:xfrm>
          <a:off x="0" y="0"/>
          <a:ext cx="0" cy="0"/>
          <a:chOff x="0" y="0"/>
          <a:chExt cx="0" cy="0"/>
        </a:xfrm>
      </p:grpSpPr>
      <p:cxnSp>
        <p:nvCxnSpPr>
          <p:cNvPr id="61" name="Google Shape;61;p11"/>
          <p:cNvCxnSpPr/>
          <p:nvPr/>
        </p:nvCxnSpPr>
        <p:spPr>
          <a:xfrm>
            <a:off x="425200" y="4740000"/>
            <a:ext cx="8296800" cy="0"/>
          </a:xfrm>
          <a:prstGeom prst="straightConnector1">
            <a:avLst/>
          </a:prstGeom>
          <a:noFill/>
          <a:ln cap="flat" cmpd="sng" w="19050">
            <a:solidFill>
              <a:schemeClr val="dk2"/>
            </a:solidFill>
            <a:prstDash val="solid"/>
            <a:round/>
            <a:headEnd len="sm" w="sm" type="none"/>
            <a:tailEnd len="sm" w="sm" type="none"/>
          </a:ln>
        </p:spPr>
      </p:cxnSp>
      <p:cxnSp>
        <p:nvCxnSpPr>
          <p:cNvPr id="62" name="Google Shape;62;p11"/>
          <p:cNvCxnSpPr/>
          <p:nvPr/>
        </p:nvCxnSpPr>
        <p:spPr>
          <a:xfrm>
            <a:off x="425200" y="415650"/>
            <a:ext cx="8296800" cy="0"/>
          </a:xfrm>
          <a:prstGeom prst="straightConnector1">
            <a:avLst/>
          </a:prstGeom>
          <a:noFill/>
          <a:ln cap="flat" cmpd="sng" w="38100">
            <a:solidFill>
              <a:schemeClr val="dk2"/>
            </a:solidFill>
            <a:prstDash val="solid"/>
            <a:round/>
            <a:headEnd len="sm" w="sm" type="none"/>
            <a:tailEnd len="sm" w="sm" type="none"/>
          </a:ln>
        </p:spPr>
      </p:cxnSp>
      <p:sp>
        <p:nvSpPr>
          <p:cNvPr id="63" name="Google Shape;63;p11"/>
          <p:cNvSpPr txBox="1"/>
          <p:nvPr>
            <p:ph hasCustomPrompt="1" type="title"/>
          </p:nvPr>
        </p:nvSpPr>
        <p:spPr>
          <a:xfrm>
            <a:off x="853950" y="1304850"/>
            <a:ext cx="7436100" cy="1538400"/>
          </a:xfrm>
          <a:prstGeom prst="rect">
            <a:avLst/>
          </a:prstGeom>
        </p:spPr>
        <p:txBody>
          <a:bodyPr anchorCtr="0" anchor="ctr" bIns="91425" lIns="91425" spcFirstLastPara="1" rIns="91425" wrap="square" tIns="91425"/>
          <a:lstStyle>
            <a:lvl1pPr lvl="0"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1pPr>
            <a:lvl2pPr lvl="1"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2pPr>
            <a:lvl3pPr lvl="2"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3pPr>
            <a:lvl4pPr lvl="3"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4pPr>
            <a:lvl5pPr lvl="4"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5pPr>
            <a:lvl6pPr lvl="5"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6pPr>
            <a:lvl7pPr lvl="6"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7pPr>
            <a:lvl8pPr lvl="7"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8pPr>
            <a:lvl9pPr lvl="8"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9pPr>
          </a:lstStyle>
          <a:p>
            <a:r>
              <a:t>xx%</a:t>
            </a:r>
          </a:p>
        </p:txBody>
      </p:sp>
      <p:sp>
        <p:nvSpPr>
          <p:cNvPr id="64" name="Google Shape;64;p11"/>
          <p:cNvSpPr txBox="1"/>
          <p:nvPr>
            <p:ph idx="1" type="body"/>
          </p:nvPr>
        </p:nvSpPr>
        <p:spPr>
          <a:xfrm>
            <a:off x="853950" y="2919450"/>
            <a:ext cx="7436100" cy="1071600"/>
          </a:xfrm>
          <a:prstGeom prst="rect">
            <a:avLst/>
          </a:prstGeom>
        </p:spPr>
        <p:txBody>
          <a:bodyPr anchorCtr="0" anchor="t" bIns="91425" lIns="91425" spcFirstLastPara="1" rIns="91425" wrap="square" tIns="91425"/>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65" name="Google Shape;65;p11"/>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66" name="Shape 66"/>
        <p:cNvGrpSpPr/>
        <p:nvPr/>
      </p:nvGrpSpPr>
      <p:grpSpPr>
        <a:xfrm>
          <a:off x="0" y="0"/>
          <a:ext cx="0" cy="0"/>
          <a:chOff x="0" y="0"/>
          <a:chExt cx="0" cy="0"/>
        </a:xfrm>
      </p:grpSpPr>
      <p:sp>
        <p:nvSpPr>
          <p:cNvPr id="67" name="Google Shape;67;p12"/>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bg>
      <p:bgPr>
        <a:solidFill>
          <a:schemeClr val="dk1"/>
        </a:solidFill>
      </p:bgPr>
    </p:bg>
    <p:spTree>
      <p:nvGrpSpPr>
        <p:cNvPr id="16" name="Shape 16"/>
        <p:cNvGrpSpPr/>
        <p:nvPr/>
      </p:nvGrpSpPr>
      <p:grpSpPr>
        <a:xfrm>
          <a:off x="0" y="0"/>
          <a:ext cx="0" cy="0"/>
          <a:chOff x="0" y="0"/>
          <a:chExt cx="0" cy="0"/>
        </a:xfrm>
      </p:grpSpPr>
      <p:cxnSp>
        <p:nvCxnSpPr>
          <p:cNvPr id="17" name="Google Shape;17;p3"/>
          <p:cNvCxnSpPr/>
          <p:nvPr/>
        </p:nvCxnSpPr>
        <p:spPr>
          <a:xfrm>
            <a:off x="425200" y="415650"/>
            <a:ext cx="8296800" cy="0"/>
          </a:xfrm>
          <a:prstGeom prst="straightConnector1">
            <a:avLst/>
          </a:prstGeom>
          <a:noFill/>
          <a:ln cap="flat" cmpd="sng" w="38100">
            <a:solidFill>
              <a:schemeClr val="lt1"/>
            </a:solidFill>
            <a:prstDash val="solid"/>
            <a:round/>
            <a:headEnd len="sm" w="sm" type="none"/>
            <a:tailEnd len="sm" w="sm" type="none"/>
          </a:ln>
        </p:spPr>
      </p:cxnSp>
      <p:cxnSp>
        <p:nvCxnSpPr>
          <p:cNvPr id="18" name="Google Shape;18;p3"/>
          <p:cNvCxnSpPr/>
          <p:nvPr/>
        </p:nvCxnSpPr>
        <p:spPr>
          <a:xfrm>
            <a:off x="425200" y="4740000"/>
            <a:ext cx="8296800" cy="0"/>
          </a:xfrm>
          <a:prstGeom prst="straightConnector1">
            <a:avLst/>
          </a:prstGeom>
          <a:noFill/>
          <a:ln cap="flat" cmpd="sng" w="19050">
            <a:solidFill>
              <a:schemeClr val="lt1"/>
            </a:solidFill>
            <a:prstDash val="solid"/>
            <a:round/>
            <a:headEnd len="sm" w="sm" type="none"/>
            <a:tailEnd len="sm" w="sm" type="none"/>
          </a:ln>
        </p:spPr>
      </p:cxnSp>
      <p:sp>
        <p:nvSpPr>
          <p:cNvPr id="19" name="Google Shape;19;p3"/>
          <p:cNvSpPr txBox="1"/>
          <p:nvPr>
            <p:ph type="title"/>
          </p:nvPr>
        </p:nvSpPr>
        <p:spPr>
          <a:xfrm>
            <a:off x="406425" y="1806825"/>
            <a:ext cx="8296800" cy="1542000"/>
          </a:xfrm>
          <a:prstGeom prst="rect">
            <a:avLst/>
          </a:prstGeom>
        </p:spPr>
        <p:txBody>
          <a:bodyPr anchorCtr="0" anchor="ctr" bIns="91425" lIns="91425" spcFirstLastPara="1" rIns="91425" wrap="square" tIns="91425"/>
          <a:lstStyle>
            <a:lvl1pPr lvl="0" algn="ctr">
              <a:spcBef>
                <a:spcPts val="0"/>
              </a:spcBef>
              <a:spcAft>
                <a:spcPts val="0"/>
              </a:spcAft>
              <a:buClr>
                <a:schemeClr val="lt1"/>
              </a:buClr>
              <a:buSzPts val="4800"/>
              <a:buNone/>
              <a:defRPr sz="4800">
                <a:solidFill>
                  <a:schemeClr val="lt1"/>
                </a:solidFill>
              </a:defRPr>
            </a:lvl1pPr>
            <a:lvl2pPr lvl="1" algn="ctr">
              <a:spcBef>
                <a:spcPts val="0"/>
              </a:spcBef>
              <a:spcAft>
                <a:spcPts val="0"/>
              </a:spcAft>
              <a:buClr>
                <a:schemeClr val="lt1"/>
              </a:buClr>
              <a:buSzPts val="4800"/>
              <a:buNone/>
              <a:defRPr sz="4800">
                <a:solidFill>
                  <a:schemeClr val="lt1"/>
                </a:solidFill>
              </a:defRPr>
            </a:lvl2pPr>
            <a:lvl3pPr lvl="2" algn="ctr">
              <a:spcBef>
                <a:spcPts val="0"/>
              </a:spcBef>
              <a:spcAft>
                <a:spcPts val="0"/>
              </a:spcAft>
              <a:buClr>
                <a:schemeClr val="lt1"/>
              </a:buClr>
              <a:buSzPts val="4800"/>
              <a:buNone/>
              <a:defRPr sz="4800">
                <a:solidFill>
                  <a:schemeClr val="lt1"/>
                </a:solidFill>
              </a:defRPr>
            </a:lvl3pPr>
            <a:lvl4pPr lvl="3" algn="ctr">
              <a:spcBef>
                <a:spcPts val="0"/>
              </a:spcBef>
              <a:spcAft>
                <a:spcPts val="0"/>
              </a:spcAft>
              <a:buClr>
                <a:schemeClr val="lt1"/>
              </a:buClr>
              <a:buSzPts val="4800"/>
              <a:buNone/>
              <a:defRPr sz="4800">
                <a:solidFill>
                  <a:schemeClr val="lt1"/>
                </a:solidFill>
              </a:defRPr>
            </a:lvl4pPr>
            <a:lvl5pPr lvl="4" algn="ctr">
              <a:spcBef>
                <a:spcPts val="0"/>
              </a:spcBef>
              <a:spcAft>
                <a:spcPts val="0"/>
              </a:spcAft>
              <a:buClr>
                <a:schemeClr val="lt1"/>
              </a:buClr>
              <a:buSzPts val="4800"/>
              <a:buNone/>
              <a:defRPr sz="4800">
                <a:solidFill>
                  <a:schemeClr val="lt1"/>
                </a:solidFill>
              </a:defRPr>
            </a:lvl5pPr>
            <a:lvl6pPr lvl="5" algn="ctr">
              <a:spcBef>
                <a:spcPts val="0"/>
              </a:spcBef>
              <a:spcAft>
                <a:spcPts val="0"/>
              </a:spcAft>
              <a:buClr>
                <a:schemeClr val="lt1"/>
              </a:buClr>
              <a:buSzPts val="4800"/>
              <a:buNone/>
              <a:defRPr sz="4800">
                <a:solidFill>
                  <a:schemeClr val="lt1"/>
                </a:solidFill>
              </a:defRPr>
            </a:lvl6pPr>
            <a:lvl7pPr lvl="6" algn="ctr">
              <a:spcBef>
                <a:spcPts val="0"/>
              </a:spcBef>
              <a:spcAft>
                <a:spcPts val="0"/>
              </a:spcAft>
              <a:buClr>
                <a:schemeClr val="lt1"/>
              </a:buClr>
              <a:buSzPts val="4800"/>
              <a:buNone/>
              <a:defRPr sz="4800">
                <a:solidFill>
                  <a:schemeClr val="lt1"/>
                </a:solidFill>
              </a:defRPr>
            </a:lvl7pPr>
            <a:lvl8pPr lvl="7" algn="ctr">
              <a:spcBef>
                <a:spcPts val="0"/>
              </a:spcBef>
              <a:spcAft>
                <a:spcPts val="0"/>
              </a:spcAft>
              <a:buClr>
                <a:schemeClr val="lt1"/>
              </a:buClr>
              <a:buSzPts val="4800"/>
              <a:buNone/>
              <a:defRPr sz="4800">
                <a:solidFill>
                  <a:schemeClr val="lt1"/>
                </a:solidFill>
              </a:defRPr>
            </a:lvl8pPr>
            <a:lvl9pPr lvl="8" algn="ctr">
              <a:spcBef>
                <a:spcPts val="0"/>
              </a:spcBef>
              <a:spcAft>
                <a:spcPts val="0"/>
              </a:spcAft>
              <a:buClr>
                <a:schemeClr val="lt1"/>
              </a:buClr>
              <a:buSzPts val="4800"/>
              <a:buNone/>
              <a:defRPr sz="4800">
                <a:solidFill>
                  <a:schemeClr val="lt1"/>
                </a:solidFill>
              </a:defRPr>
            </a:lvl9pPr>
          </a:lstStyle>
          <a:p/>
        </p:txBody>
      </p:sp>
      <p:sp>
        <p:nvSpPr>
          <p:cNvPr id="20" name="Google Shape;20;p3"/>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21" name="Shape 21"/>
        <p:cNvGrpSpPr/>
        <p:nvPr/>
      </p:nvGrpSpPr>
      <p:grpSpPr>
        <a:xfrm>
          <a:off x="0" y="0"/>
          <a:ext cx="0" cy="0"/>
          <a:chOff x="0" y="0"/>
          <a:chExt cx="0" cy="0"/>
        </a:xfrm>
      </p:grpSpPr>
      <p:cxnSp>
        <p:nvCxnSpPr>
          <p:cNvPr id="22" name="Google Shape;22;p4"/>
          <p:cNvCxnSpPr/>
          <p:nvPr/>
        </p:nvCxnSpPr>
        <p:spPr>
          <a:xfrm>
            <a:off x="2477724" y="415650"/>
            <a:ext cx="6244200" cy="0"/>
          </a:xfrm>
          <a:prstGeom prst="straightConnector1">
            <a:avLst/>
          </a:prstGeom>
          <a:noFill/>
          <a:ln cap="flat" cmpd="sng" w="38100">
            <a:solidFill>
              <a:schemeClr val="dk2"/>
            </a:solidFill>
            <a:prstDash val="solid"/>
            <a:round/>
            <a:headEnd len="sm" w="sm" type="none"/>
            <a:tailEnd len="sm" w="sm" type="none"/>
          </a:ln>
        </p:spPr>
      </p:cxnSp>
      <p:cxnSp>
        <p:nvCxnSpPr>
          <p:cNvPr id="23" name="Google Shape;23;p4"/>
          <p:cNvCxnSpPr/>
          <p:nvPr/>
        </p:nvCxnSpPr>
        <p:spPr>
          <a:xfrm>
            <a:off x="2477724" y="4740000"/>
            <a:ext cx="6244200" cy="0"/>
          </a:xfrm>
          <a:prstGeom prst="straightConnector1">
            <a:avLst/>
          </a:prstGeom>
          <a:noFill/>
          <a:ln cap="flat" cmpd="sng" w="19050">
            <a:solidFill>
              <a:schemeClr val="dk2"/>
            </a:solidFill>
            <a:prstDash val="solid"/>
            <a:round/>
            <a:headEnd len="sm" w="sm" type="none"/>
            <a:tailEnd len="sm" w="sm" type="none"/>
          </a:ln>
        </p:spPr>
      </p:cxnSp>
      <p:cxnSp>
        <p:nvCxnSpPr>
          <p:cNvPr id="24" name="Google Shape;24;p4"/>
          <p:cNvCxnSpPr/>
          <p:nvPr/>
        </p:nvCxnSpPr>
        <p:spPr>
          <a:xfrm>
            <a:off x="425198" y="415650"/>
            <a:ext cx="183300" cy="0"/>
          </a:xfrm>
          <a:prstGeom prst="straightConnector1">
            <a:avLst/>
          </a:prstGeom>
          <a:noFill/>
          <a:ln cap="flat" cmpd="sng" w="19050">
            <a:solidFill>
              <a:schemeClr val="dk2"/>
            </a:solidFill>
            <a:prstDash val="solid"/>
            <a:round/>
            <a:headEnd len="sm" w="sm" type="none"/>
            <a:tailEnd len="sm" w="sm" type="none"/>
          </a:ln>
        </p:spPr>
      </p:cxnSp>
      <p:sp>
        <p:nvSpPr>
          <p:cNvPr id="25" name="Google Shape;25;p4"/>
          <p:cNvSpPr txBox="1"/>
          <p:nvPr>
            <p:ph type="title"/>
          </p:nvPr>
        </p:nvSpPr>
        <p:spPr>
          <a:xfrm>
            <a:off x="2400250" y="575950"/>
            <a:ext cx="6321600" cy="635400"/>
          </a:xfrm>
          <a:prstGeom prst="rect">
            <a:avLst/>
          </a:prstGeom>
        </p:spPr>
        <p:txBody>
          <a:bodyPr anchorCtr="0" anchor="t" bIns="91425" lIns="91425" spcFirstLastPara="1" rIns="91425" wrap="square" tIns="91425"/>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6" name="Google Shape;26;p4"/>
          <p:cNvSpPr txBox="1"/>
          <p:nvPr>
            <p:ph idx="1" type="body"/>
          </p:nvPr>
        </p:nvSpPr>
        <p:spPr>
          <a:xfrm>
            <a:off x="2410112" y="1595776"/>
            <a:ext cx="6321600" cy="3002400"/>
          </a:xfrm>
          <a:prstGeom prst="rect">
            <a:avLst/>
          </a:prstGeom>
        </p:spPr>
        <p:txBody>
          <a:bodyPr anchorCtr="0" anchor="t" bIns="91425" lIns="91425" spcFirstLastPara="1" rIns="91425" wrap="square" tIns="91425"/>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7" name="Google Shape;27;p4"/>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8" name="Shape 28"/>
        <p:cNvGrpSpPr/>
        <p:nvPr/>
      </p:nvGrpSpPr>
      <p:grpSpPr>
        <a:xfrm>
          <a:off x="0" y="0"/>
          <a:ext cx="0" cy="0"/>
          <a:chOff x="0" y="0"/>
          <a:chExt cx="0" cy="0"/>
        </a:xfrm>
      </p:grpSpPr>
      <p:cxnSp>
        <p:nvCxnSpPr>
          <p:cNvPr id="29" name="Google Shape;29;p5"/>
          <p:cNvCxnSpPr/>
          <p:nvPr/>
        </p:nvCxnSpPr>
        <p:spPr>
          <a:xfrm>
            <a:off x="2477724" y="415650"/>
            <a:ext cx="6244200" cy="0"/>
          </a:xfrm>
          <a:prstGeom prst="straightConnector1">
            <a:avLst/>
          </a:prstGeom>
          <a:noFill/>
          <a:ln cap="flat" cmpd="sng" w="38100">
            <a:solidFill>
              <a:schemeClr val="dk2"/>
            </a:solidFill>
            <a:prstDash val="solid"/>
            <a:round/>
            <a:headEnd len="sm" w="sm" type="none"/>
            <a:tailEnd len="sm" w="sm" type="none"/>
          </a:ln>
        </p:spPr>
      </p:cxnSp>
      <p:cxnSp>
        <p:nvCxnSpPr>
          <p:cNvPr id="30" name="Google Shape;30;p5"/>
          <p:cNvCxnSpPr/>
          <p:nvPr/>
        </p:nvCxnSpPr>
        <p:spPr>
          <a:xfrm>
            <a:off x="2477724" y="4740000"/>
            <a:ext cx="6244200" cy="0"/>
          </a:xfrm>
          <a:prstGeom prst="straightConnector1">
            <a:avLst/>
          </a:prstGeom>
          <a:noFill/>
          <a:ln cap="flat" cmpd="sng" w="19050">
            <a:solidFill>
              <a:schemeClr val="dk2"/>
            </a:solidFill>
            <a:prstDash val="solid"/>
            <a:round/>
            <a:headEnd len="sm" w="sm" type="none"/>
            <a:tailEnd len="sm" w="sm" type="none"/>
          </a:ln>
        </p:spPr>
      </p:cxnSp>
      <p:cxnSp>
        <p:nvCxnSpPr>
          <p:cNvPr id="31" name="Google Shape;31;p5"/>
          <p:cNvCxnSpPr/>
          <p:nvPr/>
        </p:nvCxnSpPr>
        <p:spPr>
          <a:xfrm>
            <a:off x="425198" y="415650"/>
            <a:ext cx="183300" cy="0"/>
          </a:xfrm>
          <a:prstGeom prst="straightConnector1">
            <a:avLst/>
          </a:prstGeom>
          <a:noFill/>
          <a:ln cap="flat" cmpd="sng" w="19050">
            <a:solidFill>
              <a:schemeClr val="dk2"/>
            </a:solidFill>
            <a:prstDash val="solid"/>
            <a:round/>
            <a:headEnd len="sm" w="sm" type="none"/>
            <a:tailEnd len="sm" w="sm" type="none"/>
          </a:ln>
        </p:spPr>
      </p:cxnSp>
      <p:sp>
        <p:nvSpPr>
          <p:cNvPr id="32" name="Google Shape;32;p5"/>
          <p:cNvSpPr txBox="1"/>
          <p:nvPr>
            <p:ph type="title"/>
          </p:nvPr>
        </p:nvSpPr>
        <p:spPr>
          <a:xfrm>
            <a:off x="2400250" y="575950"/>
            <a:ext cx="6321600" cy="635400"/>
          </a:xfrm>
          <a:prstGeom prst="rect">
            <a:avLst/>
          </a:prstGeom>
        </p:spPr>
        <p:txBody>
          <a:bodyPr anchorCtr="0" anchor="t" bIns="91425" lIns="91425" spcFirstLastPara="1" rIns="91425" wrap="square" tIns="91425"/>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3" name="Google Shape;33;p5"/>
          <p:cNvSpPr txBox="1"/>
          <p:nvPr>
            <p:ph idx="1" type="body"/>
          </p:nvPr>
        </p:nvSpPr>
        <p:spPr>
          <a:xfrm>
            <a:off x="2400303" y="1602675"/>
            <a:ext cx="3071400" cy="3002400"/>
          </a:xfrm>
          <a:prstGeom prst="rect">
            <a:avLst/>
          </a:prstGeom>
        </p:spPr>
        <p:txBody>
          <a:bodyPr anchorCtr="0" anchor="t" bIns="91425" lIns="91425" spcFirstLastPara="1" rIns="91425" wrap="square" tIns="91425"/>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4" name="Google Shape;34;p5"/>
          <p:cNvSpPr txBox="1"/>
          <p:nvPr>
            <p:ph idx="2" type="body"/>
          </p:nvPr>
        </p:nvSpPr>
        <p:spPr>
          <a:xfrm>
            <a:off x="5650572" y="1602675"/>
            <a:ext cx="3071400" cy="3002400"/>
          </a:xfrm>
          <a:prstGeom prst="rect">
            <a:avLst/>
          </a:prstGeom>
        </p:spPr>
        <p:txBody>
          <a:bodyPr anchorCtr="0" anchor="t" bIns="91425" lIns="91425" spcFirstLastPara="1" rIns="91425" wrap="square" tIns="91425"/>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5" name="Google Shape;35;p5"/>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36" name="Shape 36"/>
        <p:cNvGrpSpPr/>
        <p:nvPr/>
      </p:nvGrpSpPr>
      <p:grpSpPr>
        <a:xfrm>
          <a:off x="0" y="0"/>
          <a:ext cx="0" cy="0"/>
          <a:chOff x="0" y="0"/>
          <a:chExt cx="0" cy="0"/>
        </a:xfrm>
      </p:grpSpPr>
      <p:sp>
        <p:nvSpPr>
          <p:cNvPr id="37" name="Google Shape;37;p6"/>
          <p:cNvSpPr txBox="1"/>
          <p:nvPr>
            <p:ph type="title"/>
          </p:nvPr>
        </p:nvSpPr>
        <p:spPr>
          <a:xfrm>
            <a:off x="303300" y="411575"/>
            <a:ext cx="8520600" cy="639600"/>
          </a:xfrm>
          <a:prstGeom prst="rect">
            <a:avLst/>
          </a:prstGeom>
        </p:spPr>
        <p:txBody>
          <a:bodyPr anchorCtr="0" anchor="t" bIns="91425" lIns="91425" spcFirstLastPara="1" rIns="91425" wrap="square" tIns="91425"/>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8" name="Google Shape;38;p6"/>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39" name="Shape 39"/>
        <p:cNvGrpSpPr/>
        <p:nvPr/>
      </p:nvGrpSpPr>
      <p:grpSpPr>
        <a:xfrm>
          <a:off x="0" y="0"/>
          <a:ext cx="0" cy="0"/>
          <a:chOff x="0" y="0"/>
          <a:chExt cx="0" cy="0"/>
        </a:xfrm>
      </p:grpSpPr>
      <p:cxnSp>
        <p:nvCxnSpPr>
          <p:cNvPr id="40" name="Google Shape;40;p7"/>
          <p:cNvCxnSpPr/>
          <p:nvPr/>
        </p:nvCxnSpPr>
        <p:spPr>
          <a:xfrm>
            <a:off x="425198" y="415650"/>
            <a:ext cx="183300" cy="0"/>
          </a:xfrm>
          <a:prstGeom prst="straightConnector1">
            <a:avLst/>
          </a:prstGeom>
          <a:noFill/>
          <a:ln cap="flat" cmpd="sng" w="19050">
            <a:solidFill>
              <a:schemeClr val="dk2"/>
            </a:solidFill>
            <a:prstDash val="solid"/>
            <a:round/>
            <a:headEnd len="sm" w="sm" type="none"/>
            <a:tailEnd len="sm" w="sm" type="none"/>
          </a:ln>
        </p:spPr>
      </p:cxnSp>
      <p:sp>
        <p:nvSpPr>
          <p:cNvPr id="41" name="Google Shape;41;p7"/>
          <p:cNvSpPr txBox="1"/>
          <p:nvPr>
            <p:ph type="title"/>
          </p:nvPr>
        </p:nvSpPr>
        <p:spPr>
          <a:xfrm>
            <a:off x="319500" y="936600"/>
            <a:ext cx="2808000" cy="755700"/>
          </a:xfrm>
          <a:prstGeom prst="rect">
            <a:avLst/>
          </a:prstGeom>
        </p:spPr>
        <p:txBody>
          <a:bodyPr anchorCtr="0" anchor="b" bIns="91425" lIns="91425" spcFirstLastPara="1" rIns="91425" wrap="square" tIns="91425"/>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2" name="Google Shape;42;p7"/>
          <p:cNvSpPr txBox="1"/>
          <p:nvPr>
            <p:ph idx="1" type="body"/>
          </p:nvPr>
        </p:nvSpPr>
        <p:spPr>
          <a:xfrm>
            <a:off x="319500" y="1846804"/>
            <a:ext cx="2808000" cy="2806200"/>
          </a:xfrm>
          <a:prstGeom prst="rect">
            <a:avLst/>
          </a:prstGeom>
        </p:spPr>
        <p:txBody>
          <a:bodyPr anchorCtr="0" anchor="t" bIns="91425" lIns="91425" spcFirstLastPara="1" rIns="91425" wrap="square" tIns="91425"/>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43" name="Google Shape;43;p7"/>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bg>
      <p:bgPr>
        <a:solidFill>
          <a:schemeClr val="lt2"/>
        </a:solidFill>
      </p:bgPr>
    </p:bg>
    <p:spTree>
      <p:nvGrpSpPr>
        <p:cNvPr id="44" name="Shape 44"/>
        <p:cNvGrpSpPr/>
        <p:nvPr/>
      </p:nvGrpSpPr>
      <p:grpSpPr>
        <a:xfrm>
          <a:off x="0" y="0"/>
          <a:ext cx="0" cy="0"/>
          <a:chOff x="0" y="0"/>
          <a:chExt cx="0" cy="0"/>
        </a:xfrm>
      </p:grpSpPr>
      <p:cxnSp>
        <p:nvCxnSpPr>
          <p:cNvPr id="45" name="Google Shape;45;p8"/>
          <p:cNvCxnSpPr/>
          <p:nvPr/>
        </p:nvCxnSpPr>
        <p:spPr>
          <a:xfrm>
            <a:off x="425198" y="415650"/>
            <a:ext cx="183300" cy="0"/>
          </a:xfrm>
          <a:prstGeom prst="straightConnector1">
            <a:avLst/>
          </a:prstGeom>
          <a:noFill/>
          <a:ln cap="flat" cmpd="sng" w="19050">
            <a:solidFill>
              <a:schemeClr val="lt1"/>
            </a:solidFill>
            <a:prstDash val="solid"/>
            <a:round/>
            <a:headEnd len="sm" w="sm" type="none"/>
            <a:tailEnd len="sm" w="sm" type="none"/>
          </a:ln>
        </p:spPr>
      </p:cxnSp>
      <p:sp>
        <p:nvSpPr>
          <p:cNvPr id="46" name="Google Shape;46;p8"/>
          <p:cNvSpPr txBox="1"/>
          <p:nvPr>
            <p:ph type="title"/>
          </p:nvPr>
        </p:nvSpPr>
        <p:spPr>
          <a:xfrm>
            <a:off x="283103" y="712141"/>
            <a:ext cx="6244200" cy="3835500"/>
          </a:xfrm>
          <a:prstGeom prst="rect">
            <a:avLst/>
          </a:prstGeom>
        </p:spPr>
        <p:txBody>
          <a:bodyPr anchorCtr="0" anchor="ctr" bIns="91425" lIns="91425" spcFirstLastPara="1" rIns="91425" wrap="square" tIns="91425"/>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p:txBody>
      </p:sp>
      <p:sp>
        <p:nvSpPr>
          <p:cNvPr id="47" name="Google Shape;47;p8"/>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48" name="Shape 48"/>
        <p:cNvGrpSpPr/>
        <p:nvPr/>
      </p:nvGrpSpPr>
      <p:grpSpPr>
        <a:xfrm>
          <a:off x="0" y="0"/>
          <a:ext cx="0" cy="0"/>
          <a:chOff x="0" y="0"/>
          <a:chExt cx="0" cy="0"/>
        </a:xfrm>
      </p:grpSpPr>
      <p:sp>
        <p:nvSpPr>
          <p:cNvPr id="49" name="Google Shape;49;p9"/>
          <p:cNvSpPr/>
          <p:nvPr/>
        </p:nvSpPr>
        <p:spPr>
          <a:xfrm>
            <a:off x="4572000" y="125"/>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50" name="Google Shape;50;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51" name="Google Shape;51;p9"/>
          <p:cNvSpPr txBox="1"/>
          <p:nvPr>
            <p:ph type="title"/>
          </p:nvPr>
        </p:nvSpPr>
        <p:spPr>
          <a:xfrm>
            <a:off x="265500" y="1397350"/>
            <a:ext cx="4045200" cy="1318200"/>
          </a:xfrm>
          <a:prstGeom prst="rect">
            <a:avLst/>
          </a:prstGeom>
        </p:spPr>
        <p:txBody>
          <a:bodyPr anchorCtr="0" anchor="b" bIns="91425" lIns="91425" spcFirstLastPara="1" rIns="91425" wrap="square" tIns="91425"/>
          <a:lstStyle>
            <a:lvl1pPr lvl="0" algn="ctr">
              <a:spcBef>
                <a:spcPts val="0"/>
              </a:spcBef>
              <a:spcAft>
                <a:spcPts val="0"/>
              </a:spcAft>
              <a:buClr>
                <a:schemeClr val="dk1"/>
              </a:buClr>
              <a:buSzPts val="3600"/>
              <a:buNone/>
              <a:defRPr sz="3600">
                <a:solidFill>
                  <a:schemeClr val="dk1"/>
                </a:solidFill>
              </a:defRPr>
            </a:lvl1pPr>
            <a:lvl2pPr lvl="1" algn="ctr">
              <a:spcBef>
                <a:spcPts val="0"/>
              </a:spcBef>
              <a:spcAft>
                <a:spcPts val="0"/>
              </a:spcAft>
              <a:buClr>
                <a:schemeClr val="dk1"/>
              </a:buClr>
              <a:buSzPts val="3600"/>
              <a:buNone/>
              <a:defRPr sz="3600">
                <a:solidFill>
                  <a:schemeClr val="dk1"/>
                </a:solidFill>
              </a:defRPr>
            </a:lvl2pPr>
            <a:lvl3pPr lvl="2" algn="ctr">
              <a:spcBef>
                <a:spcPts val="0"/>
              </a:spcBef>
              <a:spcAft>
                <a:spcPts val="0"/>
              </a:spcAft>
              <a:buClr>
                <a:schemeClr val="dk1"/>
              </a:buClr>
              <a:buSzPts val="3600"/>
              <a:buNone/>
              <a:defRPr sz="3600">
                <a:solidFill>
                  <a:schemeClr val="dk1"/>
                </a:solidFill>
              </a:defRPr>
            </a:lvl3pPr>
            <a:lvl4pPr lvl="3" algn="ctr">
              <a:spcBef>
                <a:spcPts val="0"/>
              </a:spcBef>
              <a:spcAft>
                <a:spcPts val="0"/>
              </a:spcAft>
              <a:buClr>
                <a:schemeClr val="dk1"/>
              </a:buClr>
              <a:buSzPts val="3600"/>
              <a:buNone/>
              <a:defRPr sz="3600">
                <a:solidFill>
                  <a:schemeClr val="dk1"/>
                </a:solidFill>
              </a:defRPr>
            </a:lvl4pPr>
            <a:lvl5pPr lvl="4" algn="ctr">
              <a:spcBef>
                <a:spcPts val="0"/>
              </a:spcBef>
              <a:spcAft>
                <a:spcPts val="0"/>
              </a:spcAft>
              <a:buClr>
                <a:schemeClr val="dk1"/>
              </a:buClr>
              <a:buSzPts val="3600"/>
              <a:buNone/>
              <a:defRPr sz="3600">
                <a:solidFill>
                  <a:schemeClr val="dk1"/>
                </a:solidFill>
              </a:defRPr>
            </a:lvl5pPr>
            <a:lvl6pPr lvl="5" algn="ctr">
              <a:spcBef>
                <a:spcPts val="0"/>
              </a:spcBef>
              <a:spcAft>
                <a:spcPts val="0"/>
              </a:spcAft>
              <a:buClr>
                <a:schemeClr val="dk1"/>
              </a:buClr>
              <a:buSzPts val="3600"/>
              <a:buNone/>
              <a:defRPr sz="3600">
                <a:solidFill>
                  <a:schemeClr val="dk1"/>
                </a:solidFill>
              </a:defRPr>
            </a:lvl6pPr>
            <a:lvl7pPr lvl="6" algn="ctr">
              <a:spcBef>
                <a:spcPts val="0"/>
              </a:spcBef>
              <a:spcAft>
                <a:spcPts val="0"/>
              </a:spcAft>
              <a:buClr>
                <a:schemeClr val="dk1"/>
              </a:buClr>
              <a:buSzPts val="3600"/>
              <a:buNone/>
              <a:defRPr sz="3600">
                <a:solidFill>
                  <a:schemeClr val="dk1"/>
                </a:solidFill>
              </a:defRPr>
            </a:lvl7pPr>
            <a:lvl8pPr lvl="7" algn="ctr">
              <a:spcBef>
                <a:spcPts val="0"/>
              </a:spcBef>
              <a:spcAft>
                <a:spcPts val="0"/>
              </a:spcAft>
              <a:buClr>
                <a:schemeClr val="dk1"/>
              </a:buClr>
              <a:buSzPts val="3600"/>
              <a:buNone/>
              <a:defRPr sz="3600">
                <a:solidFill>
                  <a:schemeClr val="dk1"/>
                </a:solidFill>
              </a:defRPr>
            </a:lvl8pPr>
            <a:lvl9pPr lvl="8" algn="ctr">
              <a:spcBef>
                <a:spcPts val="0"/>
              </a:spcBef>
              <a:spcAft>
                <a:spcPts val="0"/>
              </a:spcAft>
              <a:buClr>
                <a:schemeClr val="dk1"/>
              </a:buClr>
              <a:buSzPts val="3600"/>
              <a:buNone/>
              <a:defRPr sz="3600">
                <a:solidFill>
                  <a:schemeClr val="dk1"/>
                </a:solidFill>
              </a:defRPr>
            </a:lvl9pPr>
          </a:lstStyle>
          <a:p/>
        </p:txBody>
      </p:sp>
      <p:sp>
        <p:nvSpPr>
          <p:cNvPr id="52" name="Google Shape;52;p9"/>
          <p:cNvSpPr txBox="1"/>
          <p:nvPr>
            <p:ph idx="1" type="subTitle"/>
          </p:nvPr>
        </p:nvSpPr>
        <p:spPr>
          <a:xfrm>
            <a:off x="265500" y="2735371"/>
            <a:ext cx="4045200" cy="1345500"/>
          </a:xfrm>
          <a:prstGeom prst="rect">
            <a:avLst/>
          </a:prstGeom>
        </p:spPr>
        <p:txBody>
          <a:bodyPr anchorCtr="0" anchor="t" bIns="91425" lIns="91425" spcFirstLastPara="1" rIns="91425" wrap="square" tIns="91425"/>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53" name="Google Shape;53;p9"/>
          <p:cNvSpPr txBox="1"/>
          <p:nvPr>
            <p:ph idx="2" type="body"/>
          </p:nvPr>
        </p:nvSpPr>
        <p:spPr>
          <a:xfrm>
            <a:off x="4939500" y="724200"/>
            <a:ext cx="3837000" cy="3695100"/>
          </a:xfrm>
          <a:prstGeom prst="rect">
            <a:avLst/>
          </a:prstGeom>
        </p:spPr>
        <p:txBody>
          <a:bodyPr anchorCtr="0" anchor="ctr" bIns="91425" lIns="91425" spcFirstLastPara="1" rIns="91425" wrap="square" tIns="91425"/>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1600"/>
              </a:spcBef>
              <a:spcAft>
                <a:spcPts val="0"/>
              </a:spcAft>
              <a:buClr>
                <a:schemeClr val="lt1"/>
              </a:buClr>
              <a:buSzPts val="1400"/>
              <a:buChar char="○"/>
              <a:defRPr>
                <a:solidFill>
                  <a:schemeClr val="lt1"/>
                </a:solidFill>
              </a:defRPr>
            </a:lvl2pPr>
            <a:lvl3pPr indent="-317500" lvl="2" marL="1371600">
              <a:spcBef>
                <a:spcPts val="1600"/>
              </a:spcBef>
              <a:spcAft>
                <a:spcPts val="0"/>
              </a:spcAft>
              <a:buClr>
                <a:schemeClr val="lt1"/>
              </a:buClr>
              <a:buSzPts val="1400"/>
              <a:buChar char="■"/>
              <a:defRPr>
                <a:solidFill>
                  <a:schemeClr val="lt1"/>
                </a:solidFill>
              </a:defRPr>
            </a:lvl3pPr>
            <a:lvl4pPr indent="-317500" lvl="3" marL="1828800">
              <a:spcBef>
                <a:spcPts val="1600"/>
              </a:spcBef>
              <a:spcAft>
                <a:spcPts val="0"/>
              </a:spcAft>
              <a:buClr>
                <a:schemeClr val="lt1"/>
              </a:buClr>
              <a:buSzPts val="1400"/>
              <a:buChar char="●"/>
              <a:defRPr>
                <a:solidFill>
                  <a:schemeClr val="lt1"/>
                </a:solidFill>
              </a:defRPr>
            </a:lvl4pPr>
            <a:lvl5pPr indent="-317500" lvl="4" marL="2286000">
              <a:spcBef>
                <a:spcPts val="1600"/>
              </a:spcBef>
              <a:spcAft>
                <a:spcPts val="0"/>
              </a:spcAft>
              <a:buClr>
                <a:schemeClr val="lt1"/>
              </a:buClr>
              <a:buSzPts val="1400"/>
              <a:buChar char="○"/>
              <a:defRPr>
                <a:solidFill>
                  <a:schemeClr val="lt1"/>
                </a:solidFill>
              </a:defRPr>
            </a:lvl5pPr>
            <a:lvl6pPr indent="-317500" lvl="5" marL="2743200">
              <a:spcBef>
                <a:spcPts val="1600"/>
              </a:spcBef>
              <a:spcAft>
                <a:spcPts val="0"/>
              </a:spcAft>
              <a:buClr>
                <a:schemeClr val="lt1"/>
              </a:buClr>
              <a:buSzPts val="1400"/>
              <a:buChar char="■"/>
              <a:defRPr>
                <a:solidFill>
                  <a:schemeClr val="lt1"/>
                </a:solidFill>
              </a:defRPr>
            </a:lvl6pPr>
            <a:lvl7pPr indent="-317500" lvl="6" marL="3200400">
              <a:spcBef>
                <a:spcPts val="1600"/>
              </a:spcBef>
              <a:spcAft>
                <a:spcPts val="0"/>
              </a:spcAft>
              <a:buClr>
                <a:schemeClr val="lt1"/>
              </a:buClr>
              <a:buSzPts val="1400"/>
              <a:buChar char="●"/>
              <a:defRPr>
                <a:solidFill>
                  <a:schemeClr val="lt1"/>
                </a:solidFill>
              </a:defRPr>
            </a:lvl7pPr>
            <a:lvl8pPr indent="-317500" lvl="7" marL="3657600">
              <a:spcBef>
                <a:spcPts val="1600"/>
              </a:spcBef>
              <a:spcAft>
                <a:spcPts val="0"/>
              </a:spcAft>
              <a:buClr>
                <a:schemeClr val="lt1"/>
              </a:buClr>
              <a:buSzPts val="1400"/>
              <a:buChar char="○"/>
              <a:defRPr>
                <a:solidFill>
                  <a:schemeClr val="lt1"/>
                </a:solidFill>
              </a:defRPr>
            </a:lvl8pPr>
            <a:lvl9pPr indent="-317500" lvl="8" marL="4114800">
              <a:spcBef>
                <a:spcPts val="1600"/>
              </a:spcBef>
              <a:spcAft>
                <a:spcPts val="1600"/>
              </a:spcAft>
              <a:buClr>
                <a:schemeClr val="lt1"/>
              </a:buClr>
              <a:buSzPts val="1400"/>
              <a:buChar char="■"/>
              <a:defRPr>
                <a:solidFill>
                  <a:schemeClr val="lt1"/>
                </a:solidFill>
              </a:defRPr>
            </a:lvl9pPr>
          </a:lstStyle>
          <a:p/>
        </p:txBody>
      </p:sp>
      <p:sp>
        <p:nvSpPr>
          <p:cNvPr id="54" name="Google Shape;54;p9"/>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55" name="Shape 55"/>
        <p:cNvGrpSpPr/>
        <p:nvPr/>
      </p:nvGrpSpPr>
      <p:grpSpPr>
        <a:xfrm>
          <a:off x="0" y="0"/>
          <a:ext cx="0" cy="0"/>
          <a:chOff x="0" y="0"/>
          <a:chExt cx="0" cy="0"/>
        </a:xfrm>
      </p:grpSpPr>
      <p:cxnSp>
        <p:nvCxnSpPr>
          <p:cNvPr id="56" name="Google Shape;56;p10"/>
          <p:cNvCxnSpPr/>
          <p:nvPr/>
        </p:nvCxnSpPr>
        <p:spPr>
          <a:xfrm>
            <a:off x="425200" y="4740000"/>
            <a:ext cx="8296800" cy="0"/>
          </a:xfrm>
          <a:prstGeom prst="straightConnector1">
            <a:avLst/>
          </a:prstGeom>
          <a:noFill/>
          <a:ln cap="flat" cmpd="sng" w="19050">
            <a:solidFill>
              <a:schemeClr val="dk2"/>
            </a:solidFill>
            <a:prstDash val="solid"/>
            <a:round/>
            <a:headEnd len="sm" w="sm" type="none"/>
            <a:tailEnd len="sm" w="sm" type="none"/>
          </a:ln>
        </p:spPr>
      </p:cxnSp>
      <p:cxnSp>
        <p:nvCxnSpPr>
          <p:cNvPr id="57" name="Google Shape;57;p10"/>
          <p:cNvCxnSpPr/>
          <p:nvPr/>
        </p:nvCxnSpPr>
        <p:spPr>
          <a:xfrm>
            <a:off x="425198" y="415650"/>
            <a:ext cx="183300" cy="0"/>
          </a:xfrm>
          <a:prstGeom prst="straightConnector1">
            <a:avLst/>
          </a:prstGeom>
          <a:noFill/>
          <a:ln cap="flat" cmpd="sng" w="19050">
            <a:solidFill>
              <a:schemeClr val="dk2"/>
            </a:solidFill>
            <a:prstDash val="solid"/>
            <a:round/>
            <a:headEnd len="sm" w="sm" type="none"/>
            <a:tailEnd len="sm" w="sm" type="none"/>
          </a:ln>
        </p:spPr>
      </p:cxnSp>
      <p:sp>
        <p:nvSpPr>
          <p:cNvPr id="58" name="Google Shape;58;p10"/>
          <p:cNvSpPr txBox="1"/>
          <p:nvPr>
            <p:ph idx="1" type="body"/>
          </p:nvPr>
        </p:nvSpPr>
        <p:spPr>
          <a:xfrm>
            <a:off x="328017" y="4226025"/>
            <a:ext cx="8388600" cy="393600"/>
          </a:xfrm>
          <a:prstGeom prst="rect">
            <a:avLst/>
          </a:prstGeom>
        </p:spPr>
        <p:txBody>
          <a:bodyPr anchorCtr="0" anchor="ctr" bIns="91425" lIns="91425" spcFirstLastPara="1" rIns="91425" wrap="square" tIns="91425"/>
          <a:lstStyle>
            <a:lvl1pPr indent="-228600" lvl="0" marL="457200">
              <a:lnSpc>
                <a:spcPct val="100000"/>
              </a:lnSpc>
              <a:spcBef>
                <a:spcPts val="0"/>
              </a:spcBef>
              <a:spcAft>
                <a:spcPts val="0"/>
              </a:spcAft>
              <a:buSzPts val="1800"/>
              <a:buNone/>
              <a:defRPr/>
            </a:lvl1pPr>
          </a:lstStyle>
          <a:p/>
        </p:txBody>
      </p:sp>
      <p:sp>
        <p:nvSpPr>
          <p:cNvPr id="59" name="Google Shape;59;p10"/>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wiss-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400250" y="575950"/>
            <a:ext cx="6321600" cy="635400"/>
          </a:xfrm>
          <a:prstGeom prst="rect">
            <a:avLst/>
          </a:prstGeom>
          <a:noFill/>
          <a:ln>
            <a:noFill/>
          </a:ln>
        </p:spPr>
        <p:txBody>
          <a:bodyPr anchorCtr="0" anchor="t" bIns="91425" lIns="91425" spcFirstLastPara="1" rIns="91425" wrap="square" tIns="91425"/>
          <a:lstStyle>
            <a:lvl1pPr lvl="0">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1pPr>
            <a:lvl2pPr lvl="1">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2pPr>
            <a:lvl3pPr lvl="2">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3pPr>
            <a:lvl4pPr lvl="3">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4pPr>
            <a:lvl5pPr lvl="4">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5pPr>
            <a:lvl6pPr lvl="5">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6pPr>
            <a:lvl7pPr lvl="6">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7pPr>
            <a:lvl8pPr lvl="7">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8pPr>
            <a:lvl9pPr lvl="8">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9pPr>
          </a:lstStyle>
          <a:p/>
        </p:txBody>
      </p:sp>
      <p:sp>
        <p:nvSpPr>
          <p:cNvPr id="7" name="Google Shape;7;p1"/>
          <p:cNvSpPr txBox="1"/>
          <p:nvPr>
            <p:ph idx="1" type="body"/>
          </p:nvPr>
        </p:nvSpPr>
        <p:spPr>
          <a:xfrm>
            <a:off x="2410112" y="1595776"/>
            <a:ext cx="6321600" cy="3002400"/>
          </a:xfrm>
          <a:prstGeom prst="rect">
            <a:avLst/>
          </a:prstGeom>
          <a:noFill/>
          <a:ln>
            <a:noFill/>
          </a:ln>
        </p:spPr>
        <p:txBody>
          <a:bodyPr anchorCtr="0" anchor="t" bIns="91425" lIns="91425" spcFirstLastPara="1" rIns="91425" wrap="square" tIns="91425"/>
          <a:lstStyle>
            <a:lvl1pPr indent="-342900" lvl="0" marL="457200">
              <a:lnSpc>
                <a:spcPct val="115000"/>
              </a:lnSpc>
              <a:spcBef>
                <a:spcPts val="0"/>
              </a:spcBef>
              <a:spcAft>
                <a:spcPts val="0"/>
              </a:spcAft>
              <a:buClr>
                <a:schemeClr val="dk2"/>
              </a:buClr>
              <a:buSzPts val="1800"/>
              <a:buFont typeface="Lato"/>
              <a:buChar char="●"/>
              <a:defRPr sz="1800">
                <a:solidFill>
                  <a:schemeClr val="dk2"/>
                </a:solidFill>
                <a:latin typeface="Lato"/>
                <a:ea typeface="Lato"/>
                <a:cs typeface="Lato"/>
                <a:sym typeface="Lato"/>
              </a:defRPr>
            </a:lvl1pPr>
            <a:lvl2pPr indent="-317500" lvl="1" marL="9144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2pPr>
            <a:lvl3pPr indent="-317500" lvl="2" marL="13716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3pPr>
            <a:lvl4pPr indent="-317500" lvl="3" marL="18288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4pPr>
            <a:lvl5pPr indent="-317500" lvl="4" marL="22860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5pPr>
            <a:lvl6pPr indent="-317500" lvl="5" marL="27432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6pPr>
            <a:lvl7pPr indent="-317500" lvl="6" marL="32004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7pPr>
            <a:lvl8pPr indent="-317500" lvl="7" marL="36576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8pPr>
            <a:lvl9pPr indent="-317500" lvl="8" marL="4114800">
              <a:lnSpc>
                <a:spcPct val="115000"/>
              </a:lnSpc>
              <a:spcBef>
                <a:spcPts val="1600"/>
              </a:spcBef>
              <a:spcAft>
                <a:spcPts val="1600"/>
              </a:spcAft>
              <a:buClr>
                <a:schemeClr val="dk2"/>
              </a:buClr>
              <a:buSzPts val="1400"/>
              <a:buFont typeface="Lato"/>
              <a:buChar char="■"/>
              <a:defRPr>
                <a:solidFill>
                  <a:schemeClr val="dk2"/>
                </a:solidFill>
                <a:latin typeface="Lato"/>
                <a:ea typeface="Lato"/>
                <a:cs typeface="Lato"/>
                <a:sym typeface="Lato"/>
              </a:defRPr>
            </a:lvl9pPr>
          </a:lstStyle>
          <a:p/>
        </p:txBody>
      </p:sp>
      <p:sp>
        <p:nvSpPr>
          <p:cNvPr id="8" name="Google Shape;8;p1"/>
          <p:cNvSpPr txBox="1"/>
          <p:nvPr>
            <p:ph idx="12" type="sldNum"/>
          </p:nvPr>
        </p:nvSpPr>
        <p:spPr>
          <a:xfrm>
            <a:off x="8497999" y="4688759"/>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latin typeface="Lato"/>
                <a:ea typeface="Lato"/>
                <a:cs typeface="Lato"/>
                <a:sym typeface="Lato"/>
              </a:defRPr>
            </a:lvl1pPr>
            <a:lvl2pPr lvl="1" algn="r">
              <a:buNone/>
              <a:defRPr sz="1000">
                <a:solidFill>
                  <a:schemeClr val="dk2"/>
                </a:solidFill>
                <a:latin typeface="Lato"/>
                <a:ea typeface="Lato"/>
                <a:cs typeface="Lato"/>
                <a:sym typeface="Lato"/>
              </a:defRPr>
            </a:lvl2pPr>
            <a:lvl3pPr lvl="2" algn="r">
              <a:buNone/>
              <a:defRPr sz="1000">
                <a:solidFill>
                  <a:schemeClr val="dk2"/>
                </a:solidFill>
                <a:latin typeface="Lato"/>
                <a:ea typeface="Lato"/>
                <a:cs typeface="Lato"/>
                <a:sym typeface="Lato"/>
              </a:defRPr>
            </a:lvl3pPr>
            <a:lvl4pPr lvl="3" algn="r">
              <a:buNone/>
              <a:defRPr sz="1000">
                <a:solidFill>
                  <a:schemeClr val="dk2"/>
                </a:solidFill>
                <a:latin typeface="Lato"/>
                <a:ea typeface="Lato"/>
                <a:cs typeface="Lato"/>
                <a:sym typeface="Lato"/>
              </a:defRPr>
            </a:lvl4pPr>
            <a:lvl5pPr lvl="4" algn="r">
              <a:buNone/>
              <a:defRPr sz="1000">
                <a:solidFill>
                  <a:schemeClr val="dk2"/>
                </a:solidFill>
                <a:latin typeface="Lato"/>
                <a:ea typeface="Lato"/>
                <a:cs typeface="Lato"/>
                <a:sym typeface="Lato"/>
              </a:defRPr>
            </a:lvl5pPr>
            <a:lvl6pPr lvl="5" algn="r">
              <a:buNone/>
              <a:defRPr sz="1000">
                <a:solidFill>
                  <a:schemeClr val="dk2"/>
                </a:solidFill>
                <a:latin typeface="Lato"/>
                <a:ea typeface="Lato"/>
                <a:cs typeface="Lato"/>
                <a:sym typeface="Lato"/>
              </a:defRPr>
            </a:lvl6pPr>
            <a:lvl7pPr lvl="6" algn="r">
              <a:buNone/>
              <a:defRPr sz="1000">
                <a:solidFill>
                  <a:schemeClr val="dk2"/>
                </a:solidFill>
                <a:latin typeface="Lato"/>
                <a:ea typeface="Lato"/>
                <a:cs typeface="Lato"/>
                <a:sym typeface="Lato"/>
              </a:defRPr>
            </a:lvl7pPr>
            <a:lvl8pPr lvl="7" algn="r">
              <a:buNone/>
              <a:defRPr sz="1000">
                <a:solidFill>
                  <a:schemeClr val="dk2"/>
                </a:solidFill>
                <a:latin typeface="Lato"/>
                <a:ea typeface="Lato"/>
                <a:cs typeface="Lato"/>
                <a:sym typeface="Lato"/>
              </a:defRPr>
            </a:lvl8pPr>
            <a:lvl9pPr lvl="8" algn="r">
              <a:buNone/>
              <a:defRPr sz="1000">
                <a:solidFill>
                  <a:schemeClr val="dk2"/>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accent4"/>
        </a:solidFill>
      </p:bgPr>
    </p:bg>
    <p:spTree>
      <p:nvGrpSpPr>
        <p:cNvPr id="71" name="Shape 71"/>
        <p:cNvGrpSpPr/>
        <p:nvPr/>
      </p:nvGrpSpPr>
      <p:grpSpPr>
        <a:xfrm>
          <a:off x="0" y="0"/>
          <a:ext cx="0" cy="0"/>
          <a:chOff x="0" y="0"/>
          <a:chExt cx="0" cy="0"/>
        </a:xfrm>
      </p:grpSpPr>
      <p:sp>
        <p:nvSpPr>
          <p:cNvPr id="72" name="Google Shape;72;p13"/>
          <p:cNvSpPr txBox="1"/>
          <p:nvPr>
            <p:ph type="ctrTitle"/>
          </p:nvPr>
        </p:nvSpPr>
        <p:spPr>
          <a:xfrm>
            <a:off x="313625" y="630225"/>
            <a:ext cx="8389500" cy="1542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Proxima Nova"/>
                <a:ea typeface="Proxima Nova"/>
                <a:cs typeface="Proxima Nova"/>
                <a:sym typeface="Proxima Nova"/>
              </a:rPr>
              <a:t>Run For Your Life</a:t>
            </a:r>
            <a:endParaRPr>
              <a:latin typeface="Proxima Nova"/>
              <a:ea typeface="Proxima Nova"/>
              <a:cs typeface="Proxima Nova"/>
              <a:sym typeface="Proxima Nova"/>
            </a:endParaRPr>
          </a:p>
          <a:p>
            <a:pPr indent="0" lvl="0" marL="0" rtl="0" algn="l">
              <a:spcBef>
                <a:spcPts val="0"/>
              </a:spcBef>
              <a:spcAft>
                <a:spcPts val="0"/>
              </a:spcAft>
              <a:buNone/>
            </a:pPr>
            <a:r>
              <a:rPr lang="en">
                <a:latin typeface="Proxima Nova"/>
                <a:ea typeface="Proxima Nova"/>
                <a:cs typeface="Proxima Nova"/>
                <a:sym typeface="Proxima Nova"/>
              </a:rPr>
              <a:t>Early Warning System</a:t>
            </a:r>
            <a:endParaRPr>
              <a:latin typeface="Proxima Nova"/>
              <a:ea typeface="Proxima Nova"/>
              <a:cs typeface="Proxima Nova"/>
              <a:sym typeface="Proxima Nova"/>
            </a:endParaRPr>
          </a:p>
          <a:p>
            <a:pPr indent="0" lvl="0" marL="0" rtl="0" algn="l">
              <a:spcBef>
                <a:spcPts val="0"/>
              </a:spcBef>
              <a:spcAft>
                <a:spcPts val="0"/>
              </a:spcAft>
              <a:buNone/>
            </a:pPr>
            <a:r>
              <a:rPr lang="en">
                <a:latin typeface="Proxima Nova"/>
                <a:ea typeface="Proxima Nova"/>
                <a:cs typeface="Proxima Nova"/>
                <a:sym typeface="Proxima Nova"/>
              </a:rPr>
              <a:t>OR</a:t>
            </a:r>
            <a:endParaRPr>
              <a:latin typeface="Proxima Nova"/>
              <a:ea typeface="Proxima Nova"/>
              <a:cs typeface="Proxima Nova"/>
              <a:sym typeface="Proxima Nova"/>
            </a:endParaRPr>
          </a:p>
          <a:p>
            <a:pPr indent="0" lvl="0" marL="0" rtl="0" algn="l">
              <a:spcBef>
                <a:spcPts val="0"/>
              </a:spcBef>
              <a:spcAft>
                <a:spcPts val="0"/>
              </a:spcAft>
              <a:buNone/>
            </a:pPr>
            <a:r>
              <a:rPr lang="en">
                <a:latin typeface="Proxima Nova"/>
                <a:ea typeface="Proxima Nova"/>
                <a:cs typeface="Proxima Nova"/>
                <a:sym typeface="Proxima Nova"/>
              </a:rPr>
              <a:t>Damage Zones</a:t>
            </a:r>
            <a:endParaRPr>
              <a:latin typeface="Proxima Nova"/>
              <a:ea typeface="Proxima Nova"/>
              <a:cs typeface="Proxima Nova"/>
              <a:sym typeface="Proxima Nova"/>
            </a:endParaRPr>
          </a:p>
        </p:txBody>
      </p:sp>
      <p:sp>
        <p:nvSpPr>
          <p:cNvPr id="73" name="Google Shape;73;p13"/>
          <p:cNvSpPr txBox="1"/>
          <p:nvPr>
            <p:ph idx="1" type="subTitle"/>
          </p:nvPr>
        </p:nvSpPr>
        <p:spPr>
          <a:xfrm>
            <a:off x="2531250" y="4247050"/>
            <a:ext cx="4081500" cy="466800"/>
          </a:xfrm>
          <a:prstGeom prst="rect">
            <a:avLst/>
          </a:prstGeom>
          <a:ln cap="flat" cmpd="sng" w="9525">
            <a:solidFill>
              <a:srgbClr val="000000"/>
            </a:solidFill>
            <a:prstDash val="solid"/>
            <a:round/>
            <a:headEnd len="sm" w="sm" type="none"/>
            <a:tailEnd len="sm" w="sm" type="none"/>
          </a:ln>
        </p:spPr>
        <p:txBody>
          <a:bodyPr anchorCtr="0" anchor="b" bIns="91425" lIns="91425" spcFirstLastPara="1" rIns="91425" wrap="square" tIns="91425">
            <a:noAutofit/>
          </a:bodyPr>
          <a:lstStyle/>
          <a:p>
            <a:pPr indent="0" lvl="0" marL="0" rtl="0" algn="l">
              <a:spcBef>
                <a:spcPts val="0"/>
              </a:spcBef>
              <a:spcAft>
                <a:spcPts val="0"/>
              </a:spcAft>
              <a:buNone/>
            </a:pPr>
            <a:r>
              <a:rPr lang="en"/>
              <a:t>Student Name: _________</a:t>
            </a:r>
            <a:r>
              <a:rPr lang="en"/>
              <a:t>_________</a:t>
            </a:r>
            <a:endParaRPr/>
          </a:p>
        </p:txBody>
      </p:sp>
      <p:sp>
        <p:nvSpPr>
          <p:cNvPr id="74" name="Google Shape;74;p13"/>
          <p:cNvSpPr txBox="1"/>
          <p:nvPr/>
        </p:nvSpPr>
        <p:spPr>
          <a:xfrm>
            <a:off x="183075" y="4613200"/>
            <a:ext cx="2224200" cy="411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latin typeface="Proxima Nova"/>
                <a:ea typeface="Proxima Nova"/>
                <a:cs typeface="Proxima Nova"/>
                <a:sym typeface="Proxima Nova"/>
              </a:rPr>
              <a:t>Resource by Brian Soash</a:t>
            </a:r>
            <a:endParaRPr>
              <a:latin typeface="Proxima Nova"/>
              <a:ea typeface="Proxima Nova"/>
              <a:cs typeface="Proxima Nova"/>
              <a:sym typeface="Proxima Nova"/>
            </a:endParaRPr>
          </a:p>
        </p:txBody>
      </p:sp>
      <p:pic>
        <p:nvPicPr>
          <p:cNvPr id="75" name="Google Shape;75;p13"/>
          <p:cNvPicPr preferRelativeResize="0"/>
          <p:nvPr/>
        </p:nvPicPr>
        <p:blipFill>
          <a:blip r:embed="rId3">
            <a:alphaModFix/>
          </a:blip>
          <a:stretch>
            <a:fillRect/>
          </a:stretch>
        </p:blipFill>
        <p:spPr>
          <a:xfrm>
            <a:off x="7313278" y="3905200"/>
            <a:ext cx="1389850" cy="8544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5" name="Shape 135"/>
        <p:cNvGrpSpPr/>
        <p:nvPr/>
      </p:nvGrpSpPr>
      <p:grpSpPr>
        <a:xfrm>
          <a:off x="0" y="0"/>
          <a:ext cx="0" cy="0"/>
          <a:chOff x="0" y="0"/>
          <a:chExt cx="0" cy="0"/>
        </a:xfrm>
      </p:grpSpPr>
      <p:sp>
        <p:nvSpPr>
          <p:cNvPr id="136" name="Google Shape;136;p22"/>
          <p:cNvSpPr txBox="1"/>
          <p:nvPr>
            <p:ph type="title"/>
          </p:nvPr>
        </p:nvSpPr>
        <p:spPr>
          <a:xfrm>
            <a:off x="2400250" y="575950"/>
            <a:ext cx="6321600" cy="635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Proxima Nova"/>
                <a:ea typeface="Proxima Nova"/>
                <a:cs typeface="Proxima Nova"/>
                <a:sym typeface="Proxima Nova"/>
              </a:rPr>
              <a:t>Reflection</a:t>
            </a:r>
            <a:endParaRPr>
              <a:latin typeface="Proxima Nova"/>
              <a:ea typeface="Proxima Nova"/>
              <a:cs typeface="Proxima Nova"/>
              <a:sym typeface="Proxima Nova"/>
            </a:endParaRPr>
          </a:p>
        </p:txBody>
      </p:sp>
      <p:sp>
        <p:nvSpPr>
          <p:cNvPr id="137" name="Google Shape;137;p22"/>
          <p:cNvSpPr txBox="1"/>
          <p:nvPr>
            <p:ph idx="1" type="body"/>
          </p:nvPr>
        </p:nvSpPr>
        <p:spPr>
          <a:xfrm>
            <a:off x="338675" y="1647575"/>
            <a:ext cx="8393100" cy="2950500"/>
          </a:xfrm>
          <a:prstGeom prst="rect">
            <a:avLst/>
          </a:prstGeom>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1600"/>
              </a:spcAft>
              <a:buNone/>
            </a:pPr>
            <a:r>
              <a:t/>
            </a:r>
            <a:endParaRPr sz="1200">
              <a:latin typeface="Proxima Nova"/>
              <a:ea typeface="Proxima Nova"/>
              <a:cs typeface="Proxima Nova"/>
              <a:sym typeface="Proxima Nova"/>
            </a:endParaRPr>
          </a:p>
        </p:txBody>
      </p:sp>
      <p:sp>
        <p:nvSpPr>
          <p:cNvPr id="138" name="Google Shape;138;p22"/>
          <p:cNvSpPr txBox="1"/>
          <p:nvPr/>
        </p:nvSpPr>
        <p:spPr>
          <a:xfrm>
            <a:off x="338650" y="1089225"/>
            <a:ext cx="8393100" cy="506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2"/>
              </a:buClr>
              <a:buSzPts val="1100"/>
              <a:buFont typeface="Arial"/>
              <a:buNone/>
            </a:pPr>
            <a:r>
              <a:rPr lang="en" sz="1000">
                <a:solidFill>
                  <a:schemeClr val="dk2"/>
                </a:solidFill>
                <a:latin typeface="Proxima Nova"/>
                <a:ea typeface="Proxima Nova"/>
                <a:cs typeface="Proxima Nova"/>
                <a:sym typeface="Proxima Nova"/>
              </a:rPr>
              <a:t>How did you do as a participant in this project?  If you worked by yourself, how did you do when you did this alone?  If you were with a group how were you as a partner?  What would you do differently next time in terms of your behavior, effort, cooperation, focus, and determination.  Remember, we can always grow, even if we feel that we did the best we possibly could have.</a:t>
            </a:r>
            <a:endParaRPr sz="1000">
              <a:solidFill>
                <a:schemeClr val="dk2"/>
              </a:solidFill>
              <a:latin typeface="Proxima Nova"/>
              <a:ea typeface="Proxima Nova"/>
              <a:cs typeface="Proxima Nova"/>
              <a:sym typeface="Proxima Nova"/>
            </a:endParaRPr>
          </a:p>
          <a:p>
            <a:pPr indent="0" lvl="0" marL="0" rtl="0" algn="l">
              <a:spcBef>
                <a:spcPts val="0"/>
              </a:spcBef>
              <a:spcAft>
                <a:spcPts val="0"/>
              </a:spcAft>
              <a:buNone/>
            </a:pPr>
            <a:r>
              <a:t/>
            </a:r>
            <a:endParaRPr sz="1000">
              <a:latin typeface="Proxima Nova"/>
              <a:ea typeface="Proxima Nova"/>
              <a:cs typeface="Proxima Nova"/>
              <a:sym typeface="Proxima Nova"/>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9" name="Shape 79"/>
        <p:cNvGrpSpPr/>
        <p:nvPr/>
      </p:nvGrpSpPr>
      <p:grpSpPr>
        <a:xfrm>
          <a:off x="0" y="0"/>
          <a:ext cx="0" cy="0"/>
          <a:chOff x="0" y="0"/>
          <a:chExt cx="0" cy="0"/>
        </a:xfrm>
      </p:grpSpPr>
      <p:sp>
        <p:nvSpPr>
          <p:cNvPr id="80" name="Google Shape;80;p14"/>
          <p:cNvSpPr txBox="1"/>
          <p:nvPr>
            <p:ph type="title"/>
          </p:nvPr>
        </p:nvSpPr>
        <p:spPr>
          <a:xfrm>
            <a:off x="2400250" y="575950"/>
            <a:ext cx="6321600" cy="635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Proxima Nova"/>
                <a:ea typeface="Proxima Nova"/>
                <a:cs typeface="Proxima Nova"/>
                <a:sym typeface="Proxima Nova"/>
              </a:rPr>
              <a:t>Problem</a:t>
            </a:r>
            <a:endParaRPr>
              <a:latin typeface="Proxima Nova"/>
              <a:ea typeface="Proxima Nova"/>
              <a:cs typeface="Proxima Nova"/>
              <a:sym typeface="Proxima Nova"/>
            </a:endParaRPr>
          </a:p>
        </p:txBody>
      </p:sp>
      <p:sp>
        <p:nvSpPr>
          <p:cNvPr id="81" name="Google Shape;81;p14"/>
          <p:cNvSpPr txBox="1"/>
          <p:nvPr>
            <p:ph idx="1" type="body"/>
          </p:nvPr>
        </p:nvSpPr>
        <p:spPr>
          <a:xfrm>
            <a:off x="356971" y="1595775"/>
            <a:ext cx="8374800" cy="3002400"/>
          </a:xfrm>
          <a:prstGeom prst="rect">
            <a:avLst/>
          </a:prstGeom>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1600"/>
              </a:spcAft>
              <a:buNone/>
            </a:pPr>
            <a:r>
              <a:t/>
            </a:r>
            <a:endParaRPr>
              <a:latin typeface="Proxima Nova"/>
              <a:ea typeface="Proxima Nova"/>
              <a:cs typeface="Proxima Nova"/>
              <a:sym typeface="Proxima Nova"/>
            </a:endParaRPr>
          </a:p>
        </p:txBody>
      </p:sp>
      <p:sp>
        <p:nvSpPr>
          <p:cNvPr id="82" name="Google Shape;82;p14"/>
          <p:cNvSpPr txBox="1"/>
          <p:nvPr/>
        </p:nvSpPr>
        <p:spPr>
          <a:xfrm>
            <a:off x="366125" y="1125850"/>
            <a:ext cx="8374800" cy="469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2"/>
              </a:buClr>
              <a:buSzPts val="1100"/>
              <a:buFont typeface="Arial"/>
              <a:buNone/>
            </a:pPr>
            <a:r>
              <a:rPr lang="en" sz="1100">
                <a:solidFill>
                  <a:schemeClr val="dk2"/>
                </a:solidFill>
                <a:latin typeface="Proxima Nova"/>
                <a:ea typeface="Proxima Nova"/>
                <a:cs typeface="Proxima Nova"/>
                <a:sym typeface="Proxima Nova"/>
              </a:rPr>
              <a:t>Describe the situation here that you’re trying to solve.  Are there any design constraints(things you can’t do or have to do) in order to solve this problem?</a:t>
            </a:r>
            <a:endParaRPr sz="1100">
              <a:solidFill>
                <a:schemeClr val="dk2"/>
              </a:solidFill>
              <a:latin typeface="Proxima Nova"/>
              <a:ea typeface="Proxima Nova"/>
              <a:cs typeface="Proxima Nova"/>
              <a:sym typeface="Proxima Nova"/>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6" name="Shape 86"/>
        <p:cNvGrpSpPr/>
        <p:nvPr/>
      </p:nvGrpSpPr>
      <p:grpSpPr>
        <a:xfrm>
          <a:off x="0" y="0"/>
          <a:ext cx="0" cy="0"/>
          <a:chOff x="0" y="0"/>
          <a:chExt cx="0" cy="0"/>
        </a:xfrm>
      </p:grpSpPr>
      <p:sp>
        <p:nvSpPr>
          <p:cNvPr id="87" name="Google Shape;87;p15"/>
          <p:cNvSpPr txBox="1"/>
          <p:nvPr>
            <p:ph type="title"/>
          </p:nvPr>
        </p:nvSpPr>
        <p:spPr>
          <a:xfrm>
            <a:off x="2400250" y="575950"/>
            <a:ext cx="6321600" cy="635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Proxima Nova"/>
                <a:ea typeface="Proxima Nova"/>
                <a:cs typeface="Proxima Nova"/>
                <a:sym typeface="Proxima Nova"/>
              </a:rPr>
              <a:t>Brainstorm</a:t>
            </a:r>
            <a:endParaRPr>
              <a:latin typeface="Proxima Nova"/>
              <a:ea typeface="Proxima Nova"/>
              <a:cs typeface="Proxima Nova"/>
              <a:sym typeface="Proxima Nova"/>
            </a:endParaRPr>
          </a:p>
        </p:txBody>
      </p:sp>
      <p:sp>
        <p:nvSpPr>
          <p:cNvPr id="88" name="Google Shape;88;p15"/>
          <p:cNvSpPr txBox="1"/>
          <p:nvPr>
            <p:ph idx="1" type="body"/>
          </p:nvPr>
        </p:nvSpPr>
        <p:spPr>
          <a:xfrm>
            <a:off x="356971" y="1595775"/>
            <a:ext cx="8374800" cy="3002400"/>
          </a:xfrm>
          <a:prstGeom prst="rect">
            <a:avLst/>
          </a:prstGeom>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1600"/>
              </a:spcAft>
              <a:buNone/>
            </a:pPr>
            <a:r>
              <a:t/>
            </a:r>
            <a:endParaRPr sz="1200">
              <a:latin typeface="Proxima Nova"/>
              <a:ea typeface="Proxima Nova"/>
              <a:cs typeface="Proxima Nova"/>
              <a:sym typeface="Proxima Nova"/>
            </a:endParaRPr>
          </a:p>
        </p:txBody>
      </p:sp>
      <p:sp>
        <p:nvSpPr>
          <p:cNvPr id="89" name="Google Shape;89;p15"/>
          <p:cNvSpPr txBox="1"/>
          <p:nvPr/>
        </p:nvSpPr>
        <p:spPr>
          <a:xfrm>
            <a:off x="375275" y="1107525"/>
            <a:ext cx="8374800" cy="488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100">
                <a:solidFill>
                  <a:schemeClr val="dk2"/>
                </a:solidFill>
                <a:latin typeface="Proxima Nova"/>
                <a:ea typeface="Proxima Nova"/>
                <a:cs typeface="Proxima Nova"/>
                <a:sym typeface="Proxima Nova"/>
              </a:rPr>
              <a:t>What do you know about the situation already?  What information did you find from looking things up that you think might help you solve the problem?</a:t>
            </a:r>
            <a:endParaRPr>
              <a:latin typeface="Proxima Nova"/>
              <a:ea typeface="Proxima Nova"/>
              <a:cs typeface="Proxima Nova"/>
              <a:sym typeface="Proxima Nova"/>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3" name="Shape 93"/>
        <p:cNvGrpSpPr/>
        <p:nvPr/>
      </p:nvGrpSpPr>
      <p:grpSpPr>
        <a:xfrm>
          <a:off x="0" y="0"/>
          <a:ext cx="0" cy="0"/>
          <a:chOff x="0" y="0"/>
          <a:chExt cx="0" cy="0"/>
        </a:xfrm>
      </p:grpSpPr>
      <p:sp>
        <p:nvSpPr>
          <p:cNvPr id="94" name="Google Shape;94;p16"/>
          <p:cNvSpPr txBox="1"/>
          <p:nvPr>
            <p:ph type="title"/>
          </p:nvPr>
        </p:nvSpPr>
        <p:spPr>
          <a:xfrm>
            <a:off x="2400250" y="575950"/>
            <a:ext cx="6321600" cy="635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Proxima Nova"/>
                <a:ea typeface="Proxima Nova"/>
                <a:cs typeface="Proxima Nova"/>
                <a:sym typeface="Proxima Nova"/>
              </a:rPr>
              <a:t>Design</a:t>
            </a:r>
            <a:endParaRPr>
              <a:latin typeface="Proxima Nova"/>
              <a:ea typeface="Proxima Nova"/>
              <a:cs typeface="Proxima Nova"/>
              <a:sym typeface="Proxima Nova"/>
            </a:endParaRPr>
          </a:p>
        </p:txBody>
      </p:sp>
      <p:sp>
        <p:nvSpPr>
          <p:cNvPr id="95" name="Google Shape;95;p16"/>
          <p:cNvSpPr txBox="1"/>
          <p:nvPr>
            <p:ph idx="1" type="body"/>
          </p:nvPr>
        </p:nvSpPr>
        <p:spPr>
          <a:xfrm>
            <a:off x="384421" y="1595775"/>
            <a:ext cx="8347200" cy="3002400"/>
          </a:xfrm>
          <a:prstGeom prst="rect">
            <a:avLst/>
          </a:prstGeom>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1600"/>
              </a:spcAft>
              <a:buNone/>
            </a:pPr>
            <a:r>
              <a:t/>
            </a:r>
            <a:endParaRPr sz="1200">
              <a:latin typeface="Proxima Nova"/>
              <a:ea typeface="Proxima Nova"/>
              <a:cs typeface="Proxima Nova"/>
              <a:sym typeface="Proxima Nova"/>
            </a:endParaRPr>
          </a:p>
        </p:txBody>
      </p:sp>
      <p:sp>
        <p:nvSpPr>
          <p:cNvPr id="96" name="Google Shape;96;p16"/>
          <p:cNvSpPr txBox="1"/>
          <p:nvPr/>
        </p:nvSpPr>
        <p:spPr>
          <a:xfrm>
            <a:off x="356975" y="997700"/>
            <a:ext cx="8374500" cy="598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2"/>
              </a:buClr>
              <a:buSzPts val="1100"/>
              <a:buFont typeface="Arial"/>
              <a:buNone/>
            </a:pPr>
            <a:r>
              <a:rPr lang="en" sz="1100">
                <a:solidFill>
                  <a:schemeClr val="dk2"/>
                </a:solidFill>
              </a:rPr>
              <a:t>What solution do you have after you’ve analyzed the problem and done your research?  How would you create the design?  What would it look like?  Would you need materials?  What materials would you need? df</a:t>
            </a:r>
            <a:endParaRPr sz="1100">
              <a:solidFill>
                <a:schemeClr val="dk2"/>
              </a:solidFill>
            </a:endParaRPr>
          </a:p>
          <a:p>
            <a:pPr indent="0" lvl="0" marL="0" rtl="0" algn="l">
              <a:spcBef>
                <a:spcPts val="1600"/>
              </a:spcBef>
              <a:spcAft>
                <a:spcPts val="0"/>
              </a:spcAft>
              <a:buNone/>
            </a:pPr>
            <a:r>
              <a:t/>
            </a:r>
            <a:endParaRPr>
              <a:latin typeface="Proxima Nova"/>
              <a:ea typeface="Proxima Nova"/>
              <a:cs typeface="Proxima Nova"/>
              <a:sym typeface="Proxima Nova"/>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0" name="Shape 100"/>
        <p:cNvGrpSpPr/>
        <p:nvPr/>
      </p:nvGrpSpPr>
      <p:grpSpPr>
        <a:xfrm>
          <a:off x="0" y="0"/>
          <a:ext cx="0" cy="0"/>
          <a:chOff x="0" y="0"/>
          <a:chExt cx="0" cy="0"/>
        </a:xfrm>
      </p:grpSpPr>
      <p:sp>
        <p:nvSpPr>
          <p:cNvPr id="101" name="Google Shape;101;p17"/>
          <p:cNvSpPr txBox="1"/>
          <p:nvPr>
            <p:ph type="title"/>
          </p:nvPr>
        </p:nvSpPr>
        <p:spPr>
          <a:xfrm>
            <a:off x="2400250" y="575950"/>
            <a:ext cx="6321600" cy="635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Proxima Nova"/>
                <a:ea typeface="Proxima Nova"/>
                <a:cs typeface="Proxima Nova"/>
                <a:sym typeface="Proxima Nova"/>
              </a:rPr>
              <a:t>Build/Testing</a:t>
            </a:r>
            <a:endParaRPr>
              <a:latin typeface="Proxima Nova"/>
              <a:ea typeface="Proxima Nova"/>
              <a:cs typeface="Proxima Nova"/>
              <a:sym typeface="Proxima Nova"/>
            </a:endParaRPr>
          </a:p>
        </p:txBody>
      </p:sp>
      <p:sp>
        <p:nvSpPr>
          <p:cNvPr id="102" name="Google Shape;102;p17"/>
          <p:cNvSpPr txBox="1"/>
          <p:nvPr>
            <p:ph idx="1" type="body"/>
          </p:nvPr>
        </p:nvSpPr>
        <p:spPr>
          <a:xfrm>
            <a:off x="356971" y="1595775"/>
            <a:ext cx="8374800" cy="3002400"/>
          </a:xfrm>
          <a:prstGeom prst="rect">
            <a:avLst/>
          </a:prstGeom>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1600"/>
              </a:spcAft>
              <a:buNone/>
            </a:pPr>
            <a:r>
              <a:t/>
            </a:r>
            <a:endParaRPr sz="1200">
              <a:latin typeface="Proxima Nova"/>
              <a:ea typeface="Proxima Nova"/>
              <a:cs typeface="Proxima Nova"/>
              <a:sym typeface="Proxima Nova"/>
            </a:endParaRPr>
          </a:p>
        </p:txBody>
      </p:sp>
      <p:sp>
        <p:nvSpPr>
          <p:cNvPr id="103" name="Google Shape;103;p17"/>
          <p:cNvSpPr txBox="1"/>
          <p:nvPr/>
        </p:nvSpPr>
        <p:spPr>
          <a:xfrm>
            <a:off x="356975" y="1080075"/>
            <a:ext cx="8374800" cy="515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100">
                <a:solidFill>
                  <a:schemeClr val="dk2"/>
                </a:solidFill>
                <a:latin typeface="Proxima Nova"/>
                <a:ea typeface="Proxima Nova"/>
                <a:cs typeface="Proxima Nova"/>
                <a:sym typeface="Proxima Nova"/>
              </a:rPr>
              <a:t>If you can build the design show yourself doing so right here.  Be sure to include steps to describe what you did and pictures to show yourself doing it.  </a:t>
            </a:r>
            <a:endParaRPr>
              <a:latin typeface="Proxima Nova"/>
              <a:ea typeface="Proxima Nova"/>
              <a:cs typeface="Proxima Nova"/>
              <a:sym typeface="Proxima Nova"/>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7" name="Shape 107"/>
        <p:cNvGrpSpPr/>
        <p:nvPr/>
      </p:nvGrpSpPr>
      <p:grpSpPr>
        <a:xfrm>
          <a:off x="0" y="0"/>
          <a:ext cx="0" cy="0"/>
          <a:chOff x="0" y="0"/>
          <a:chExt cx="0" cy="0"/>
        </a:xfrm>
      </p:grpSpPr>
      <p:sp>
        <p:nvSpPr>
          <p:cNvPr id="108" name="Google Shape;108;p18"/>
          <p:cNvSpPr txBox="1"/>
          <p:nvPr>
            <p:ph type="title"/>
          </p:nvPr>
        </p:nvSpPr>
        <p:spPr>
          <a:xfrm>
            <a:off x="2400250" y="575950"/>
            <a:ext cx="6321600" cy="635400"/>
          </a:xfrm>
          <a:prstGeom prst="rect">
            <a:avLst/>
          </a:prstGeom>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a:t>Testing</a:t>
            </a:r>
            <a:endParaRPr/>
          </a:p>
        </p:txBody>
      </p:sp>
      <p:sp>
        <p:nvSpPr>
          <p:cNvPr id="109" name="Google Shape;109;p18"/>
          <p:cNvSpPr txBox="1"/>
          <p:nvPr>
            <p:ph idx="1" type="body"/>
          </p:nvPr>
        </p:nvSpPr>
        <p:spPr>
          <a:xfrm>
            <a:off x="320346" y="1595775"/>
            <a:ext cx="8411400" cy="3002400"/>
          </a:xfrm>
          <a:prstGeom prst="rect">
            <a:avLst/>
          </a:prstGeom>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1600"/>
              </a:spcAft>
              <a:buNone/>
            </a:pPr>
            <a:r>
              <a:t/>
            </a:r>
            <a:endParaRPr sz="1200">
              <a:latin typeface="Proxima Nova"/>
              <a:ea typeface="Proxima Nova"/>
              <a:cs typeface="Proxima Nova"/>
              <a:sym typeface="Proxima Nova"/>
            </a:endParaRPr>
          </a:p>
        </p:txBody>
      </p:sp>
      <p:sp>
        <p:nvSpPr>
          <p:cNvPr id="110" name="Google Shape;110;p18"/>
          <p:cNvSpPr txBox="1"/>
          <p:nvPr/>
        </p:nvSpPr>
        <p:spPr>
          <a:xfrm>
            <a:off x="320350" y="1211350"/>
            <a:ext cx="8411400" cy="384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2"/>
              </a:buClr>
              <a:buSzPts val="1100"/>
              <a:buFont typeface="Arial"/>
              <a:buNone/>
            </a:pPr>
            <a:r>
              <a:rPr lang="en" sz="1000">
                <a:solidFill>
                  <a:schemeClr val="dk2"/>
                </a:solidFill>
                <a:latin typeface="Proxima Nova"/>
                <a:ea typeface="Proxima Nova"/>
                <a:cs typeface="Proxima Nova"/>
                <a:sym typeface="Proxima Nova"/>
              </a:rPr>
              <a:t>How would you test this design?  You can’t make a volcano erupt, so how else could you go about testing to see if your ideas were correct or not?</a:t>
            </a:r>
            <a:endParaRPr sz="1000">
              <a:solidFill>
                <a:schemeClr val="dk2"/>
              </a:solidFill>
              <a:latin typeface="Proxima Nova"/>
              <a:ea typeface="Proxima Nova"/>
              <a:cs typeface="Proxima Nova"/>
              <a:sym typeface="Proxima Nova"/>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4" name="Shape 114"/>
        <p:cNvGrpSpPr/>
        <p:nvPr/>
      </p:nvGrpSpPr>
      <p:grpSpPr>
        <a:xfrm>
          <a:off x="0" y="0"/>
          <a:ext cx="0" cy="0"/>
          <a:chOff x="0" y="0"/>
          <a:chExt cx="0" cy="0"/>
        </a:xfrm>
      </p:grpSpPr>
      <p:sp>
        <p:nvSpPr>
          <p:cNvPr id="115" name="Google Shape;115;p19"/>
          <p:cNvSpPr txBox="1"/>
          <p:nvPr>
            <p:ph type="title"/>
          </p:nvPr>
        </p:nvSpPr>
        <p:spPr>
          <a:xfrm>
            <a:off x="2400250" y="575950"/>
            <a:ext cx="6321600" cy="635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Proxima Nova"/>
                <a:ea typeface="Proxima Nova"/>
                <a:cs typeface="Proxima Nova"/>
                <a:sym typeface="Proxima Nova"/>
              </a:rPr>
              <a:t>Data</a:t>
            </a:r>
            <a:endParaRPr>
              <a:latin typeface="Proxima Nova"/>
              <a:ea typeface="Proxima Nova"/>
              <a:cs typeface="Proxima Nova"/>
              <a:sym typeface="Proxima Nova"/>
            </a:endParaRPr>
          </a:p>
        </p:txBody>
      </p:sp>
      <p:sp>
        <p:nvSpPr>
          <p:cNvPr id="116" name="Google Shape;116;p19"/>
          <p:cNvSpPr txBox="1"/>
          <p:nvPr>
            <p:ph idx="1" type="body"/>
          </p:nvPr>
        </p:nvSpPr>
        <p:spPr>
          <a:xfrm>
            <a:off x="347821" y="1595775"/>
            <a:ext cx="8383800" cy="3002400"/>
          </a:xfrm>
          <a:prstGeom prst="rect">
            <a:avLst/>
          </a:prstGeom>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1600"/>
              </a:spcAft>
              <a:buNone/>
            </a:pPr>
            <a:r>
              <a:t/>
            </a:r>
            <a:endParaRPr sz="1200">
              <a:latin typeface="Proxima Nova"/>
              <a:ea typeface="Proxima Nova"/>
              <a:cs typeface="Proxima Nova"/>
              <a:sym typeface="Proxima Nova"/>
            </a:endParaRPr>
          </a:p>
        </p:txBody>
      </p:sp>
      <p:sp>
        <p:nvSpPr>
          <p:cNvPr id="117" name="Google Shape;117;p19"/>
          <p:cNvSpPr txBox="1"/>
          <p:nvPr/>
        </p:nvSpPr>
        <p:spPr>
          <a:xfrm>
            <a:off x="356975" y="1107525"/>
            <a:ext cx="8383800" cy="488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2"/>
              </a:buClr>
              <a:buSzPts val="1100"/>
              <a:buFont typeface="Arial"/>
              <a:buNone/>
            </a:pPr>
            <a:r>
              <a:rPr lang="en" sz="1000">
                <a:solidFill>
                  <a:schemeClr val="dk2"/>
                </a:solidFill>
                <a:latin typeface="Proxima Nova"/>
                <a:ea typeface="Proxima Nova"/>
                <a:cs typeface="Proxima Nova"/>
                <a:sym typeface="Proxima Nova"/>
              </a:rPr>
              <a:t>What information did you collect from your test.  If you can’t actually test it, what could be the type of results you might get if you could test this and what would those results mean?  What would a successful test look like in terms of data?  What would a failure look like in terms of data?</a:t>
            </a:r>
            <a:endParaRPr sz="1000">
              <a:solidFill>
                <a:schemeClr val="dk2"/>
              </a:solidFill>
              <a:latin typeface="Proxima Nova"/>
              <a:ea typeface="Proxima Nova"/>
              <a:cs typeface="Proxima Nova"/>
              <a:sym typeface="Proxima Nova"/>
            </a:endParaRPr>
          </a:p>
          <a:p>
            <a:pPr indent="0" lvl="0" marL="0" rtl="0" algn="l">
              <a:spcBef>
                <a:spcPts val="0"/>
              </a:spcBef>
              <a:spcAft>
                <a:spcPts val="0"/>
              </a:spcAft>
              <a:buNone/>
            </a:pPr>
            <a:r>
              <a:t/>
            </a:r>
            <a:endParaRPr sz="1000">
              <a:latin typeface="Proxima Nova"/>
              <a:ea typeface="Proxima Nova"/>
              <a:cs typeface="Proxima Nova"/>
              <a:sym typeface="Proxima Nova"/>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1" name="Shape 121"/>
        <p:cNvGrpSpPr/>
        <p:nvPr/>
      </p:nvGrpSpPr>
      <p:grpSpPr>
        <a:xfrm>
          <a:off x="0" y="0"/>
          <a:ext cx="0" cy="0"/>
          <a:chOff x="0" y="0"/>
          <a:chExt cx="0" cy="0"/>
        </a:xfrm>
      </p:grpSpPr>
      <p:sp>
        <p:nvSpPr>
          <p:cNvPr id="122" name="Google Shape;122;p20"/>
          <p:cNvSpPr txBox="1"/>
          <p:nvPr>
            <p:ph type="title"/>
          </p:nvPr>
        </p:nvSpPr>
        <p:spPr>
          <a:xfrm>
            <a:off x="2400250" y="575950"/>
            <a:ext cx="6321600" cy="635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Proxima Nova"/>
                <a:ea typeface="Proxima Nova"/>
                <a:cs typeface="Proxima Nova"/>
                <a:sym typeface="Proxima Nova"/>
              </a:rPr>
              <a:t>Re-design	</a:t>
            </a:r>
            <a:endParaRPr>
              <a:latin typeface="Proxima Nova"/>
              <a:ea typeface="Proxima Nova"/>
              <a:cs typeface="Proxima Nova"/>
              <a:sym typeface="Proxima Nova"/>
            </a:endParaRPr>
          </a:p>
        </p:txBody>
      </p:sp>
      <p:sp>
        <p:nvSpPr>
          <p:cNvPr id="123" name="Google Shape;123;p20"/>
          <p:cNvSpPr txBox="1"/>
          <p:nvPr>
            <p:ph idx="1" type="body"/>
          </p:nvPr>
        </p:nvSpPr>
        <p:spPr>
          <a:xfrm>
            <a:off x="329521" y="1595775"/>
            <a:ext cx="8402100" cy="3002400"/>
          </a:xfrm>
          <a:prstGeom prst="rect">
            <a:avLst/>
          </a:prstGeom>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1600"/>
              </a:spcAft>
              <a:buNone/>
            </a:pPr>
            <a:r>
              <a:t/>
            </a:r>
            <a:endParaRPr sz="1200">
              <a:latin typeface="Proxima Nova"/>
              <a:ea typeface="Proxima Nova"/>
              <a:cs typeface="Proxima Nova"/>
              <a:sym typeface="Proxima Nova"/>
            </a:endParaRPr>
          </a:p>
        </p:txBody>
      </p:sp>
      <p:sp>
        <p:nvSpPr>
          <p:cNvPr id="124" name="Google Shape;124;p20"/>
          <p:cNvSpPr txBox="1"/>
          <p:nvPr/>
        </p:nvSpPr>
        <p:spPr>
          <a:xfrm>
            <a:off x="338675" y="1144150"/>
            <a:ext cx="8402100" cy="451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100">
                <a:solidFill>
                  <a:schemeClr val="dk2"/>
                </a:solidFill>
                <a:latin typeface="Proxima Nova"/>
                <a:ea typeface="Proxima Nova"/>
                <a:cs typeface="Proxima Nova"/>
                <a:sym typeface="Proxima Nova"/>
              </a:rPr>
              <a:t>What changes would you make based off of these tests?  If it worked, why did it work, and how could you make it better?  If it failed, why did it fail, and what would you do so it wouldn’t hopefully fail the next time?</a:t>
            </a:r>
            <a:endParaRPr>
              <a:latin typeface="Proxima Nova"/>
              <a:ea typeface="Proxima Nova"/>
              <a:cs typeface="Proxima Nova"/>
              <a:sym typeface="Proxima Nova"/>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8" name="Shape 128"/>
        <p:cNvGrpSpPr/>
        <p:nvPr/>
      </p:nvGrpSpPr>
      <p:grpSpPr>
        <a:xfrm>
          <a:off x="0" y="0"/>
          <a:ext cx="0" cy="0"/>
          <a:chOff x="0" y="0"/>
          <a:chExt cx="0" cy="0"/>
        </a:xfrm>
      </p:grpSpPr>
      <p:sp>
        <p:nvSpPr>
          <p:cNvPr id="129" name="Google Shape;129;p21"/>
          <p:cNvSpPr txBox="1"/>
          <p:nvPr>
            <p:ph type="title"/>
          </p:nvPr>
        </p:nvSpPr>
        <p:spPr>
          <a:xfrm>
            <a:off x="2410175" y="447800"/>
            <a:ext cx="6321600" cy="635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Proxima Nova"/>
                <a:ea typeface="Proxima Nova"/>
                <a:cs typeface="Proxima Nova"/>
                <a:sym typeface="Proxima Nova"/>
              </a:rPr>
              <a:t>Conclusion</a:t>
            </a:r>
            <a:endParaRPr>
              <a:latin typeface="Proxima Nova"/>
              <a:ea typeface="Proxima Nova"/>
              <a:cs typeface="Proxima Nova"/>
              <a:sym typeface="Proxima Nova"/>
            </a:endParaRPr>
          </a:p>
        </p:txBody>
      </p:sp>
      <p:sp>
        <p:nvSpPr>
          <p:cNvPr id="130" name="Google Shape;130;p21"/>
          <p:cNvSpPr txBox="1"/>
          <p:nvPr>
            <p:ph idx="1" type="body"/>
          </p:nvPr>
        </p:nvSpPr>
        <p:spPr>
          <a:xfrm>
            <a:off x="338671" y="1595775"/>
            <a:ext cx="8393100" cy="3002400"/>
          </a:xfrm>
          <a:prstGeom prst="rect">
            <a:avLst/>
          </a:prstGeom>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1600"/>
              </a:spcAft>
              <a:buNone/>
            </a:pPr>
            <a:r>
              <a:t/>
            </a:r>
            <a:endParaRPr sz="1200">
              <a:latin typeface="Proxima Nova"/>
              <a:ea typeface="Proxima Nova"/>
              <a:cs typeface="Proxima Nova"/>
              <a:sym typeface="Proxima Nova"/>
            </a:endParaRPr>
          </a:p>
        </p:txBody>
      </p:sp>
      <p:sp>
        <p:nvSpPr>
          <p:cNvPr id="131" name="Google Shape;131;p21"/>
          <p:cNvSpPr txBox="1"/>
          <p:nvPr/>
        </p:nvSpPr>
        <p:spPr>
          <a:xfrm>
            <a:off x="347825" y="1006850"/>
            <a:ext cx="8393100" cy="588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2"/>
              </a:buClr>
              <a:buSzPts val="1100"/>
              <a:buFont typeface="Arial"/>
              <a:buNone/>
            </a:pPr>
            <a:r>
              <a:rPr lang="en" sz="1000">
                <a:solidFill>
                  <a:schemeClr val="dk2"/>
                </a:solidFill>
                <a:latin typeface="Proxima Nova"/>
                <a:ea typeface="Proxima Nova"/>
                <a:cs typeface="Proxima Nova"/>
                <a:sym typeface="Proxima Nova"/>
              </a:rPr>
              <a:t>What did you learn about the scientific and mathematical principles in action here?  Why are they important?  Are there any misunderstandings that you thought the class had that was cleared up now after this activity?  What would you tell someone in between 4 and 6 sentences about what you learned today?</a:t>
            </a:r>
            <a:endParaRPr sz="1000">
              <a:solidFill>
                <a:schemeClr val="dk2"/>
              </a:solidFill>
              <a:latin typeface="Proxima Nova"/>
              <a:ea typeface="Proxima Nova"/>
              <a:cs typeface="Proxima Nova"/>
              <a:sym typeface="Proxima Nova"/>
            </a:endParaRPr>
          </a:p>
          <a:p>
            <a:pPr indent="0" lvl="0" marL="0" rtl="0" algn="l">
              <a:spcBef>
                <a:spcPts val="0"/>
              </a:spcBef>
              <a:spcAft>
                <a:spcPts val="0"/>
              </a:spcAft>
              <a:buNone/>
            </a:pPr>
            <a:r>
              <a:t/>
            </a:r>
            <a:endParaRPr sz="1000">
              <a:latin typeface="Proxima Nova"/>
              <a:ea typeface="Proxima Nova"/>
              <a:cs typeface="Proxima Nova"/>
              <a:sym typeface="Proxima Nova"/>
            </a:endParaRPr>
          </a:p>
        </p:txBody>
      </p:sp>
    </p:spTree>
  </p:cSld>
  <p:clrMapOvr>
    <a:masterClrMapping/>
  </p:clrMapOvr>
</p:sld>
</file>

<file path=ppt/theme/theme1.xml><?xml version="1.0" encoding="utf-8"?>
<a:theme xmlns:a="http://schemas.openxmlformats.org/drawingml/2006/main" xmlns:r="http://schemas.openxmlformats.org/officeDocument/2006/relationships" name="Swiss">
  <a:themeElements>
    <a:clrScheme name="Swiss">
      <a:dk1>
        <a:srgbClr val="F46524"/>
      </a:dk1>
      <a:lt1>
        <a:srgbClr val="FFFFFF"/>
      </a:lt1>
      <a:dk2>
        <a:srgbClr val="000000"/>
      </a:dk2>
      <a:lt2>
        <a:srgbClr val="757575"/>
      </a:lt2>
      <a:accent1>
        <a:srgbClr val="01579B"/>
      </a:accent1>
      <a:accent2>
        <a:srgbClr val="27C7BD"/>
      </a:accent2>
      <a:accent3>
        <a:srgbClr val="0099E8"/>
      </a:accent3>
      <a:accent4>
        <a:srgbClr val="51B9A3"/>
      </a:accent4>
      <a:accent5>
        <a:srgbClr val="FB8C00"/>
      </a:accent5>
      <a:accent6>
        <a:srgbClr val="FFAE88"/>
      </a:accent6>
      <a:hlink>
        <a:srgbClr val="0277BD"/>
      </a:hlink>
      <a:folHlink>
        <a:srgbClr val="0277B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