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Proxima Nova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ProximaNova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ProximaNova-bold.fntdata"/><Relationship Id="rId6" Type="http://schemas.openxmlformats.org/officeDocument/2006/relationships/slide" Target="slides/slide2.xml"/><Relationship Id="rId18" Type="http://schemas.openxmlformats.org/officeDocument/2006/relationships/font" Target="fonts/ProximaNova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  <p:pic>
        <p:nvPicPr>
          <p:cNvPr id="9" name="Shape 9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811475" y="131500"/>
            <a:ext cx="1209675" cy="5524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Each of the images is a random sample taken from a population of beetles.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222"/>
            <a:ext cx="9144000" cy="5133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222"/>
            <a:ext cx="9144000" cy="5133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NEXT SLIDE IS THE POPULATION BREAKDOWN.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SHOULD BE VIEWED</a:t>
            </a:r>
          </a:p>
          <a:p>
            <a:pPr lvl="0">
              <a:spcBef>
                <a:spcPts val="0"/>
              </a:spcBef>
              <a:buNone/>
            </a:pPr>
            <a:r>
              <a:rPr b="1" lang="en" u="sng">
                <a:latin typeface="Proxima Nova"/>
                <a:ea typeface="Proxima Nova"/>
                <a:cs typeface="Proxima Nova"/>
                <a:sym typeface="Proxima Nova"/>
              </a:rPr>
              <a:t>AFTER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THE ACTIVITY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POPULATION BREAKDOWN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TOTAL # BEETLES= 100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ORANGE=31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GREEN=13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YELLOW=15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BLUE=41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222"/>
            <a:ext cx="9144000" cy="5133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222"/>
            <a:ext cx="9144000" cy="5133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222"/>
            <a:ext cx="9144000" cy="5133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222"/>
            <a:ext cx="9144000" cy="5133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222"/>
            <a:ext cx="9144000" cy="5133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222"/>
            <a:ext cx="9144000" cy="5133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222"/>
            <a:ext cx="9144000" cy="5133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222"/>
            <a:ext cx="9144000" cy="5133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