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98" autoAdjust="0"/>
    <p:restoredTop sz="86387" autoAdjust="0"/>
  </p:normalViewPr>
  <p:slideViewPr>
    <p:cSldViewPr snapToGrid="0" snapToObjects="1">
      <p:cViewPr varScale="1">
        <p:scale>
          <a:sx n="90" d="100"/>
          <a:sy n="90" d="100"/>
        </p:scale>
        <p:origin x="-4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ECB31-A9C5-BC4E-BB39-27BF7C9BC3FE}" type="datetime1">
              <a:rPr lang="en-US" smtClean="0"/>
              <a:t>2/9/16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2CB43-DA11-5542-BCA8-7F94EE38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040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6B96B-BB1D-B34E-A8F8-E6425A3FFBDF}" type="datetime1">
              <a:rPr lang="en-US" smtClean="0"/>
              <a:t>2/9/16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F42571-994D-094A-8334-386617E3C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510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Camouflage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30220" y="6356350"/>
            <a:ext cx="656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header-logo-2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0" y="6280457"/>
            <a:ext cx="904270" cy="44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rebuchet MS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rebuchet MS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rebuchet MS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rebuchet MS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rebuchet MS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rebuchet MS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 How to draw a heart square half circ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819150"/>
            <a:ext cx="89281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468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 Rotation how to THREE STE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6139"/>
            <a:ext cx="9144000" cy="534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1 dilation rotation transla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0277"/>
            <a:ext cx="9144000" cy="5357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60700" y="2218036"/>
            <a:ext cx="228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H1 How to draw a heart square half circle</a:t>
            </a:r>
          </a:p>
        </p:txBody>
      </p:sp>
      <p:pic>
        <p:nvPicPr>
          <p:cNvPr id="4" name="Picture 3" descr="H1 How to draw a heart square half circ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819150"/>
            <a:ext cx="89281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2 How to draw a heart square two lines vers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819150"/>
            <a:ext cx="89281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50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 Anatomy of a heart half-siz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500" y="1206500"/>
            <a:ext cx="44450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 translation fiest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635706"/>
            <a:ext cx="89281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 translation how-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381706"/>
            <a:ext cx="89281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 dilation example half-siz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500" y="1206500"/>
            <a:ext cx="44450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 dilation how 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311150"/>
            <a:ext cx="89281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 reflec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9150"/>
            <a:ext cx="89281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 reflection how-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9150"/>
            <a:ext cx="89281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9 Rotation half-wid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500" y="1206500"/>
            <a:ext cx="44450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5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 w 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w logo.potx</Template>
  <TotalTime>185</TotalTime>
  <Words>9</Words>
  <Application>Microsoft Macintosh PowerPoint</Application>
  <PresentationFormat>On-screen Show (4:3)</PresentationFormat>
  <Paragraphs>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Powerpoint Template w logo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Science Friday Initiative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Ariel Zych</dc:creator>
  <cp:lastModifiedBy>Ariel Zych</cp:lastModifiedBy>
  <cp:revision>11</cp:revision>
  <dcterms:created xsi:type="dcterms:W3CDTF">2013-09-17T18:05:35Z</dcterms:created>
  <dcterms:modified xsi:type="dcterms:W3CDTF">2016-02-09T17:36:10Z</dcterms:modified>
</cp:coreProperties>
</file>